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7" r:id="rId3"/>
    <p:sldId id="259" r:id="rId4"/>
    <p:sldId id="260" r:id="rId5"/>
    <p:sldId id="261" r:id="rId6"/>
    <p:sldId id="262" r:id="rId7"/>
    <p:sldId id="263" r:id="rId8"/>
    <p:sldId id="282" r:id="rId9"/>
    <p:sldId id="270" r:id="rId10"/>
    <p:sldId id="285" r:id="rId11"/>
    <p:sldId id="298" r:id="rId12"/>
    <p:sldId id="299" r:id="rId13"/>
    <p:sldId id="265" r:id="rId14"/>
    <p:sldId id="301" r:id="rId15"/>
    <p:sldId id="264" r:id="rId16"/>
    <p:sldId id="266" r:id="rId17"/>
    <p:sldId id="269" r:id="rId18"/>
    <p:sldId id="277" r:id="rId19"/>
    <p:sldId id="289" r:id="rId20"/>
    <p:sldId id="279" r:id="rId21"/>
    <p:sldId id="274" r:id="rId22"/>
    <p:sldId id="284" r:id="rId23"/>
    <p:sldId id="300" r:id="rId24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D4A"/>
    <a:srgbClr val="FEC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水里有树和房子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>
            <a:fillRect/>
          </a:stretch>
        </p:blipFill>
        <p:spPr>
          <a:xfrm>
            <a:off x="0" y="0"/>
            <a:ext cx="12192000" cy="685175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0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8" name="矩形: 圆角 7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36409" y="6275387"/>
            <a:ext cx="6754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1200" i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止于至善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74713" y="159957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74713" y="1079708"/>
            <a:ext cx="104425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874713" y="1041718"/>
            <a:ext cx="675481" cy="75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"/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167138" y="149871"/>
            <a:ext cx="901700" cy="896126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水里有树和房子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>
            <a:fillRect/>
          </a:stretch>
        </p:blipFill>
        <p:spPr>
          <a:xfrm>
            <a:off x="0" y="0"/>
            <a:ext cx="12192000" cy="685175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0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8" name="矩形: 圆角 7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36409" y="6275387"/>
            <a:ext cx="6754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1200" i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止于至善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74713" y="159957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74713" y="1079708"/>
            <a:ext cx="104425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874713" y="1041718"/>
            <a:ext cx="675481" cy="75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"/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167138" y="149871"/>
            <a:ext cx="901700" cy="896126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15FE-4DD6-4FC6-AA5C-26A4C7FAE56D}" type="datetimeFigureOut">
              <a:rPr lang="zh-CN" altLang="en-US" smtClean="0"/>
              <a:t>2024/9/13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tags" Target="../tags/tag4.xml"/><Relationship Id="rId21" Type="http://schemas.openxmlformats.org/officeDocument/2006/relationships/image" Target="../media/image17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13.xml"/><Relationship Id="rId25" Type="http://schemas.openxmlformats.org/officeDocument/2006/relationships/image" Target="../media/image21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1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20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19.png"/><Relationship Id="rId10" Type="http://schemas.openxmlformats.org/officeDocument/2006/relationships/tags" Target="../tags/tag11.xml"/><Relationship Id="rId19" Type="http://schemas.openxmlformats.org/officeDocument/2006/relationships/image" Target="../media/image15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8.png"/><Relationship Id="rId27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25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2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22.xml"/><Relationship Id="rId15" Type="http://schemas.openxmlformats.org/officeDocument/2006/relationships/image" Target="../media/image27.png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3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矩形 43"/>
          <p:cNvSpPr/>
          <p:nvPr/>
        </p:nvSpPr>
        <p:spPr>
          <a:xfrm>
            <a:off x="0" y="1498060"/>
            <a:ext cx="12192000" cy="3861880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0" y="3758443"/>
            <a:ext cx="3771900" cy="0"/>
          </a:xfrm>
          <a:prstGeom prst="line">
            <a:avLst/>
          </a:prstGeom>
          <a:ln w="38100">
            <a:solidFill>
              <a:srgbClr val="FECA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0" y="5816600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1041399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6908800" y="1163442"/>
            <a:ext cx="4559300" cy="4531116"/>
          </a:xfrm>
          <a:prstGeom prst="flowChartConnector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36598" y="1663687"/>
            <a:ext cx="790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大数据真值推荐系统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汇报与展示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Report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and Display of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Big Data </a:t>
            </a:r>
            <a:r>
              <a:rPr lang="en" altLang="zh-CN" dirty="0">
                <a:solidFill>
                  <a:schemeClr val="bg1"/>
                </a:solidFill>
                <a:latin typeface="Arial" panose="020B0604020202090204" pitchFamily="34" charset="0"/>
              </a:rPr>
              <a:t>T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ruth </a:t>
            </a:r>
            <a:r>
              <a:rPr lang="en" altLang="zh-CN" dirty="0">
                <a:solidFill>
                  <a:schemeClr val="bg1"/>
                </a:solidFill>
                <a:latin typeface="Arial" panose="020B0604020202090204" pitchFamily="34" charset="0"/>
              </a:rPr>
              <a:t>R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ecommendation </a:t>
            </a:r>
            <a:r>
              <a:rPr lang="en" altLang="zh-CN" dirty="0">
                <a:solidFill>
                  <a:schemeClr val="bg1"/>
                </a:solidFill>
                <a:latin typeface="Arial" panose="020B0604020202090204" pitchFamily="34" charset="0"/>
              </a:rPr>
              <a:t>S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ystem</a:t>
            </a:r>
          </a:p>
          <a:p>
            <a:b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83806" y="4113130"/>
            <a:ext cx="4956544" cy="703947"/>
            <a:chOff x="552427" y="4215104"/>
            <a:chExt cx="5502390" cy="915752"/>
          </a:xfrm>
        </p:grpSpPr>
        <p:sp>
          <p:nvSpPr>
            <p:cNvPr id="38" name="流程图: 终止 37"/>
            <p:cNvSpPr/>
            <p:nvPr/>
          </p:nvSpPr>
          <p:spPr>
            <a:xfrm>
              <a:off x="552427" y="4215104"/>
              <a:ext cx="5292750" cy="915752"/>
            </a:xfrm>
            <a:prstGeom prst="roundRect">
              <a:avLst>
                <a:gd name="adj" fmla="val 5000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68640" y="4432358"/>
              <a:ext cx="5486177" cy="48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汇报人：何锦诚</a:t>
              </a:r>
              <a:r>
                <a:rPr lang="en-US" altLang="zh-CN" dirty="0"/>
                <a:t>     </a:t>
              </a:r>
              <a:r>
                <a:rPr lang="zh-CN" altLang="en-US" dirty="0"/>
                <a:t>汇报时间：</a:t>
              </a:r>
              <a:r>
                <a:rPr lang="en-US" altLang="zh-CN" dirty="0"/>
                <a:t>2024</a:t>
              </a:r>
              <a:r>
                <a:rPr lang="zh-CN" altLang="en-US" dirty="0"/>
                <a:t>年</a:t>
              </a:r>
              <a:r>
                <a:rPr lang="en-US" altLang="zh-CN" dirty="0"/>
                <a:t>9</a:t>
              </a:r>
              <a:r>
                <a:rPr lang="zh-CN" altLang="en-US" dirty="0"/>
                <a:t>月</a:t>
              </a:r>
              <a:r>
                <a:rPr lang="en-US" altLang="zh-CN" dirty="0"/>
                <a:t>13</a:t>
              </a:r>
              <a:r>
                <a:rPr lang="zh-CN" altLang="en-US" dirty="0"/>
                <a:t>日</a:t>
              </a:r>
            </a:p>
          </p:txBody>
        </p:sp>
      </p:grpSp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 rotWithShape="1">
          <a:blip r:embed="rId4">
            <a:alphaModFix amt="8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r="12280"/>
          <a:stretch>
            <a:fillRect/>
          </a:stretch>
        </p:blipFill>
        <p:spPr>
          <a:xfrm>
            <a:off x="191229" y="1381542"/>
            <a:ext cx="11809542" cy="3978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4700" y="16958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0" y="586186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11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604541" y="2772676"/>
            <a:ext cx="2613789" cy="1830116"/>
          </a:xfrm>
          <a:prstGeom prst="roundRect">
            <a:avLst>
              <a:gd name="adj" fmla="val 9679"/>
            </a:avLst>
          </a:prstGeom>
          <a:blipFill>
            <a:blip r:embed="rId18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TextBox 23"/>
          <p:cNvSpPr txBox="1"/>
          <p:nvPr>
            <p:custDataLst>
              <p:tags r:id="rId2"/>
            </p:custDataLst>
          </p:nvPr>
        </p:nvSpPr>
        <p:spPr>
          <a:xfrm>
            <a:off x="3758378" y="1266378"/>
            <a:ext cx="7806092" cy="323725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1" dirty="0"/>
              <a:t>数据来源</a:t>
            </a:r>
            <a:r>
              <a:rPr lang="zh-CN" altLang="en-US" dirty="0"/>
              <a:t>：项目的数据主要来源于豆瓣音乐，包括音乐人的基本信息、专辑评分、用户评论等。</a:t>
            </a:r>
          </a:p>
        </p:txBody>
      </p:sp>
      <p:sp>
        <p:nvSpPr>
          <p:cNvPr id="43" name="椭圆 42"/>
          <p:cNvSpPr/>
          <p:nvPr>
            <p:custDataLst>
              <p:tags r:id="rId3"/>
            </p:custDataLst>
          </p:nvPr>
        </p:nvSpPr>
        <p:spPr>
          <a:xfrm>
            <a:off x="3473740" y="1394490"/>
            <a:ext cx="115887" cy="115887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TextBox 23"/>
          <p:cNvSpPr txBox="1"/>
          <p:nvPr>
            <p:custDataLst>
              <p:tags r:id="rId4"/>
            </p:custDataLst>
          </p:nvPr>
        </p:nvSpPr>
        <p:spPr>
          <a:xfrm>
            <a:off x="3757743" y="1647378"/>
            <a:ext cx="8129457" cy="323725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1" dirty="0"/>
              <a:t>数据爬取</a:t>
            </a:r>
            <a:r>
              <a:rPr lang="zh-CN" altLang="en-US" dirty="0"/>
              <a:t>：爬虫程序从豆瓣音乐平台批量爬取包括图片、简介、评分、评论等多个维度的数据。</a:t>
            </a:r>
          </a:p>
        </p:txBody>
      </p:sp>
      <p:sp>
        <p:nvSpPr>
          <p:cNvPr id="45" name="椭圆 44"/>
          <p:cNvSpPr/>
          <p:nvPr>
            <p:custDataLst>
              <p:tags r:id="rId5"/>
            </p:custDataLst>
          </p:nvPr>
        </p:nvSpPr>
        <p:spPr>
          <a:xfrm>
            <a:off x="3473105" y="1775490"/>
            <a:ext cx="115887" cy="115887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23"/>
          <p:cNvSpPr txBox="1"/>
          <p:nvPr>
            <p:custDataLst>
              <p:tags r:id="rId6"/>
            </p:custDataLst>
          </p:nvPr>
        </p:nvSpPr>
        <p:spPr>
          <a:xfrm>
            <a:off x="3757743" y="2028378"/>
            <a:ext cx="7687945" cy="582257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1" dirty="0"/>
              <a:t>数据清洗</a:t>
            </a:r>
            <a:r>
              <a:rPr lang="zh-CN" altLang="en-US" dirty="0"/>
              <a:t>：将数据经过清洗和预处理，去除了缺少评分、无效评论等无用数据。用户评论的“有用”数（</a:t>
            </a:r>
            <a:r>
              <a:rPr lang="en" altLang="zh-CN" dirty="0"/>
              <a:t>likes</a:t>
            </a:r>
            <a:r>
              <a:rPr lang="zh-CN" altLang="en" dirty="0"/>
              <a:t>）</a:t>
            </a:r>
            <a:r>
              <a:rPr lang="zh-CN" altLang="en-US" dirty="0"/>
              <a:t>和评论长度（</a:t>
            </a:r>
            <a:r>
              <a:rPr lang="en" altLang="zh-CN" dirty="0"/>
              <a:t>length</a:t>
            </a:r>
            <a:r>
              <a:rPr lang="zh-CN" altLang="en" dirty="0"/>
              <a:t>）</a:t>
            </a:r>
            <a:r>
              <a:rPr lang="zh-CN" altLang="en-US" dirty="0"/>
              <a:t>被作为初始权重的依据。</a:t>
            </a:r>
          </a:p>
        </p:txBody>
      </p:sp>
      <p:sp>
        <p:nvSpPr>
          <p:cNvPr id="47" name="椭圆 46"/>
          <p:cNvSpPr/>
          <p:nvPr>
            <p:custDataLst>
              <p:tags r:id="rId7"/>
            </p:custDataLst>
          </p:nvPr>
        </p:nvSpPr>
        <p:spPr>
          <a:xfrm>
            <a:off x="3473105" y="2156490"/>
            <a:ext cx="115887" cy="115887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1AEB55-7784-E69B-6E05-10C07D0F0026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TECHNIQUE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4BB568-9ADF-4DD9-C73C-830F9F7BA8E8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矩形: 圆角 11">
            <a:extLst>
              <a:ext uri="{FF2B5EF4-FFF2-40B4-BE49-F238E27FC236}">
                <a16:creationId xmlns:a16="http://schemas.microsoft.com/office/drawing/2014/main" id="{2D1E5F9A-8417-44F2-89EC-B592D481653F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4346498" y="2789633"/>
            <a:ext cx="2613788" cy="1830116"/>
          </a:xfrm>
          <a:prstGeom prst="roundRect">
            <a:avLst>
              <a:gd name="adj" fmla="val 9679"/>
            </a:avLst>
          </a:prstGeom>
          <a:blipFill>
            <a:blip r:embed="rId19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: 圆角 11">
            <a:extLst>
              <a:ext uri="{FF2B5EF4-FFF2-40B4-BE49-F238E27FC236}">
                <a16:creationId xmlns:a16="http://schemas.microsoft.com/office/drawing/2014/main" id="{0E12FB9D-49FF-2B19-1AA3-C34BC848331A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7088454" y="2772676"/>
            <a:ext cx="2613788" cy="1830116"/>
          </a:xfrm>
          <a:prstGeom prst="roundRect">
            <a:avLst>
              <a:gd name="adj" fmla="val 9679"/>
            </a:avLst>
          </a:prstGeom>
          <a:blipFill>
            <a:blip r:embed="rId20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: 圆角 11">
            <a:extLst>
              <a:ext uri="{FF2B5EF4-FFF2-40B4-BE49-F238E27FC236}">
                <a16:creationId xmlns:a16="http://schemas.microsoft.com/office/drawing/2014/main" id="{2281F39C-299B-FDCF-6204-A15B7561BBBF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>
          <a:xfrm>
            <a:off x="9830410" y="2772676"/>
            <a:ext cx="2613788" cy="1830116"/>
          </a:xfrm>
          <a:prstGeom prst="roundRect">
            <a:avLst>
              <a:gd name="adj" fmla="val 9679"/>
            </a:avLst>
          </a:prstGeom>
          <a:blipFill>
            <a:blip r:embed="rId21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矩形: 圆角 11">
            <a:extLst>
              <a:ext uri="{FF2B5EF4-FFF2-40B4-BE49-F238E27FC236}">
                <a16:creationId xmlns:a16="http://schemas.microsoft.com/office/drawing/2014/main" id="{AEFF81E5-C9BA-BD66-1E41-45A07A4E30B5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-619827" y="4820743"/>
            <a:ext cx="2613788" cy="1830116"/>
          </a:xfrm>
          <a:prstGeom prst="roundRect">
            <a:avLst>
              <a:gd name="adj" fmla="val 9679"/>
            </a:avLst>
          </a:prstGeom>
          <a:blipFill>
            <a:blip r:embed="rId22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矩形: 圆角 11">
            <a:extLst>
              <a:ext uri="{FF2B5EF4-FFF2-40B4-BE49-F238E27FC236}">
                <a16:creationId xmlns:a16="http://schemas.microsoft.com/office/drawing/2014/main" id="{F9948171-71AF-8FC2-81D9-01155F29C6BC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>
          <a:xfrm>
            <a:off x="2125746" y="4820743"/>
            <a:ext cx="2613788" cy="1830116"/>
          </a:xfrm>
          <a:prstGeom prst="roundRect">
            <a:avLst>
              <a:gd name="adj" fmla="val 9679"/>
            </a:avLst>
          </a:prstGeom>
          <a:blipFill>
            <a:blip r:embed="rId23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38BB7FB-8931-8615-5E75-B9AACD44338C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4871319" y="4820743"/>
            <a:ext cx="2613788" cy="1830116"/>
          </a:xfrm>
          <a:prstGeom prst="roundRect">
            <a:avLst>
              <a:gd name="adj" fmla="val 9679"/>
            </a:avLst>
          </a:prstGeom>
          <a:blipFill>
            <a:blip r:embed="rId24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: 圆角 11">
            <a:extLst>
              <a:ext uri="{FF2B5EF4-FFF2-40B4-BE49-F238E27FC236}">
                <a16:creationId xmlns:a16="http://schemas.microsoft.com/office/drawing/2014/main" id="{4D9F2AFC-A118-6183-C0E5-830B16E44BD4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>
          <a:xfrm>
            <a:off x="7616892" y="4820743"/>
            <a:ext cx="2613788" cy="1830116"/>
          </a:xfrm>
          <a:prstGeom prst="roundRect">
            <a:avLst>
              <a:gd name="adj" fmla="val 9679"/>
            </a:avLst>
          </a:prstGeom>
          <a:blipFill>
            <a:blip r:embed="rId25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矩形: 圆角 11">
            <a:extLst>
              <a:ext uri="{FF2B5EF4-FFF2-40B4-BE49-F238E27FC236}">
                <a16:creationId xmlns:a16="http://schemas.microsoft.com/office/drawing/2014/main" id="{CB5DA240-9721-2AD9-888C-CB9DD46E6D45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>
          <a:xfrm>
            <a:off x="-1137415" y="2772676"/>
            <a:ext cx="2613788" cy="1830116"/>
          </a:xfrm>
          <a:prstGeom prst="roundRect">
            <a:avLst>
              <a:gd name="adj" fmla="val 9679"/>
            </a:avLst>
          </a:prstGeom>
          <a:blipFill>
            <a:blip r:embed="rId26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矩形: 圆角 11">
            <a:extLst>
              <a:ext uri="{FF2B5EF4-FFF2-40B4-BE49-F238E27FC236}">
                <a16:creationId xmlns:a16="http://schemas.microsoft.com/office/drawing/2014/main" id="{C7A46021-6D4B-0DA7-CCDE-304537606F4A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>
          <a:xfrm>
            <a:off x="10362465" y="4820743"/>
            <a:ext cx="2613788" cy="1830116"/>
          </a:xfrm>
          <a:prstGeom prst="roundRect">
            <a:avLst>
              <a:gd name="adj" fmla="val 9679"/>
            </a:avLst>
          </a:prstGeom>
          <a:blipFill>
            <a:blip r:embed="rId27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3B9FFDD-6032-8D7F-B605-85E27868213D}"/>
              </a:ext>
            </a:extLst>
          </p:cNvPr>
          <p:cNvSpPr/>
          <p:nvPr/>
        </p:nvSpPr>
        <p:spPr>
          <a:xfrm>
            <a:off x="419686" y="1750657"/>
            <a:ext cx="2819964" cy="191535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A754925-C6B1-D0FA-3E2A-E0A3DBB11697}"/>
              </a:ext>
            </a:extLst>
          </p:cNvPr>
          <p:cNvSpPr txBox="1"/>
          <p:nvPr/>
        </p:nvSpPr>
        <p:spPr>
          <a:xfrm>
            <a:off x="324449" y="1345245"/>
            <a:ext cx="3109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爬虫与数据收集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/>
          <p:cNvSpPr/>
          <p:nvPr>
            <p:custDataLst>
              <p:tags r:id="rId1"/>
            </p:custDataLst>
          </p:nvPr>
        </p:nvSpPr>
        <p:spPr>
          <a:xfrm>
            <a:off x="9559515" y="2894740"/>
            <a:ext cx="3265703" cy="3703136"/>
          </a:xfrm>
          <a:prstGeom prst="roundRect">
            <a:avLst>
              <a:gd name="adj" fmla="val 9679"/>
            </a:avLst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2" name="矩形: 圆角 21">
            <a:extLst>
              <a:ext uri="{FF2B5EF4-FFF2-40B4-BE49-F238E27FC236}">
                <a16:creationId xmlns:a16="http://schemas.microsoft.com/office/drawing/2014/main" id="{5110A179-E1AB-AF2A-D8CC-05A0C7BFBA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831030" y="2856601"/>
            <a:ext cx="3265703" cy="3703136"/>
          </a:xfrm>
          <a:prstGeom prst="roundRect">
            <a:avLst>
              <a:gd name="adj" fmla="val 9679"/>
            </a:avLst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3" name="矩形: 圆角 21">
            <a:extLst>
              <a:ext uri="{FF2B5EF4-FFF2-40B4-BE49-F238E27FC236}">
                <a16:creationId xmlns:a16="http://schemas.microsoft.com/office/drawing/2014/main" id="{6CD0BBF6-BA43-689D-991D-7704F0F025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96000" y="2864077"/>
            <a:ext cx="3265703" cy="3703136"/>
          </a:xfrm>
          <a:prstGeom prst="roundRect">
            <a:avLst>
              <a:gd name="adj" fmla="val 9679"/>
            </a:avLst>
          </a:prstGeom>
          <a:blipFill>
            <a:blip r:embed="rId14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4" name="矩形: 圆角 21">
            <a:extLst>
              <a:ext uri="{FF2B5EF4-FFF2-40B4-BE49-F238E27FC236}">
                <a16:creationId xmlns:a16="http://schemas.microsoft.com/office/drawing/2014/main" id="{2051EFF0-5B6C-D040-5973-DD1E63B41F7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632485" y="2875748"/>
            <a:ext cx="3265703" cy="3703136"/>
          </a:xfrm>
          <a:prstGeom prst="roundRect">
            <a:avLst>
              <a:gd name="adj" fmla="val 9679"/>
            </a:avLst>
          </a:prstGeom>
          <a:blipFill>
            <a:blip r:embed="rId15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8B76E68F-7EAE-E29F-22EB-47980D1B9F1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58378" y="1266378"/>
            <a:ext cx="7806092" cy="323725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1" dirty="0"/>
              <a:t>数据来源</a:t>
            </a:r>
            <a:r>
              <a:rPr lang="zh-CN" altLang="en-US" dirty="0"/>
              <a:t>：项目的数据主要来源于豆瓣音乐，包括音乐人的基本信息、专辑评分、用户评论等。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118C2BE-9386-41E9-08B2-D2A5C15E38B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473740" y="1394490"/>
            <a:ext cx="115887" cy="115887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11D6027C-1F1E-ACB2-256E-B7D5D06F5CB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757743" y="1647378"/>
            <a:ext cx="8129457" cy="323725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1" dirty="0"/>
              <a:t>数据爬取</a:t>
            </a:r>
            <a:r>
              <a:rPr lang="zh-CN" altLang="en-US" dirty="0"/>
              <a:t>：爬虫程序从豆瓣音乐平台批量爬取包括图片、简介、评分、评论等多个维度的数据。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50CED91B-3C63-5BEC-F9EB-74AC66681C4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473105" y="1775490"/>
            <a:ext cx="115887" cy="115887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D94C7426-C906-A438-AC7D-5FB4FDA7304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757743" y="2028378"/>
            <a:ext cx="7687945" cy="582257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1" dirty="0"/>
              <a:t>数据清洗</a:t>
            </a:r>
            <a:r>
              <a:rPr lang="zh-CN" altLang="en-US" dirty="0"/>
              <a:t>：将数据经过清洗和预处理，去除了缺少评分、无效评论等无用数据。用户评论的“有用”数（</a:t>
            </a:r>
            <a:r>
              <a:rPr lang="en" altLang="zh-CN" dirty="0"/>
              <a:t>likes</a:t>
            </a:r>
            <a:r>
              <a:rPr lang="zh-CN" altLang="en" dirty="0"/>
              <a:t>）</a:t>
            </a:r>
            <a:r>
              <a:rPr lang="zh-CN" altLang="en-US" dirty="0"/>
              <a:t>和评论长度（</a:t>
            </a:r>
            <a:r>
              <a:rPr lang="en" altLang="zh-CN" dirty="0"/>
              <a:t>length</a:t>
            </a:r>
            <a:r>
              <a:rPr lang="zh-CN" altLang="en" dirty="0"/>
              <a:t>）</a:t>
            </a:r>
            <a:r>
              <a:rPr lang="zh-CN" altLang="en-US" dirty="0"/>
              <a:t>被作为初始权重的依据。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15D12B0-82C2-9FE6-B22B-43F9996CFB9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473105" y="2156490"/>
            <a:ext cx="115887" cy="115887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639178C-BDC9-8C48-27DB-4E8C2AC33466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TECHNIQUE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4B30526-5CCA-5B1C-5B1B-B7DFE55E82D9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9E43CE-A4A3-E3DF-4103-C6E7F8443ECE}"/>
              </a:ext>
            </a:extLst>
          </p:cNvPr>
          <p:cNvSpPr/>
          <p:nvPr/>
        </p:nvSpPr>
        <p:spPr>
          <a:xfrm>
            <a:off x="419686" y="1750657"/>
            <a:ext cx="2819964" cy="191535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5FCB2CD-8BF6-99F1-0C24-4CE14C5D0428}"/>
              </a:ext>
            </a:extLst>
          </p:cNvPr>
          <p:cNvSpPr txBox="1"/>
          <p:nvPr/>
        </p:nvSpPr>
        <p:spPr>
          <a:xfrm>
            <a:off x="324449" y="1345245"/>
            <a:ext cx="3109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爬虫与数据收集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419686" y="1750657"/>
            <a:ext cx="2819964" cy="191535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30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/>
          <p:cNvSpPr txBox="1"/>
          <p:nvPr/>
        </p:nvSpPr>
        <p:spPr>
          <a:xfrm>
            <a:off x="9056996" y="1750657"/>
            <a:ext cx="1625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spc="-3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</a:t>
            </a:r>
            <a:r>
              <a:rPr lang="en-US" altLang="zh-CN" sz="4000" spc="-3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</a:t>
            </a:r>
            <a:endParaRPr lang="id-ID" sz="4000" spc="-3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5" name="Rectangle 31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/>
          <p:cNvSpPr/>
          <p:nvPr/>
        </p:nvSpPr>
        <p:spPr>
          <a:xfrm>
            <a:off x="9365595" y="2396686"/>
            <a:ext cx="1078973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75D4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无用数</a:t>
            </a:r>
          </a:p>
        </p:txBody>
      </p:sp>
      <p:sp>
        <p:nvSpPr>
          <p:cNvPr id="56" name="Isosceles Triangle 32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/>
          <p:cNvSpPr/>
          <p:nvPr/>
        </p:nvSpPr>
        <p:spPr>
          <a:xfrm flipV="1">
            <a:off x="8933209" y="1964027"/>
            <a:ext cx="246950" cy="326884"/>
          </a:xfrm>
          <a:prstGeom prst="triangle">
            <a:avLst/>
          </a:prstGeom>
          <a:solidFill>
            <a:srgbClr val="FECA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TextBox 34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/>
          <p:cNvSpPr txBox="1"/>
          <p:nvPr/>
        </p:nvSpPr>
        <p:spPr>
          <a:xfrm>
            <a:off x="6395821" y="1750657"/>
            <a:ext cx="145505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-300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278</a:t>
            </a:r>
            <a:endParaRPr lang="en-US" sz="4000" spc="-300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8" name="Rectangle 35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/>
          <p:cNvSpPr/>
          <p:nvPr/>
        </p:nvSpPr>
        <p:spPr>
          <a:xfrm>
            <a:off x="6395821" y="2396686"/>
            <a:ext cx="2303145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单击</a:t>
            </a:r>
            <a:r>
              <a:rPr lang="zh-CN" altLang="en-US" sz="2000" dirty="0">
                <a:solidFill>
                  <a:srgbClr val="FECA0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有用数</a:t>
            </a:r>
            <a:endParaRPr lang="zh-CN" altLang="en-US" sz="1200" dirty="0">
              <a:solidFill>
                <a:srgbClr val="FECA0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9" name="Isosceles Triangle 36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/>
          <p:cNvSpPr/>
          <p:nvPr/>
        </p:nvSpPr>
        <p:spPr>
          <a:xfrm>
            <a:off x="6272346" y="1963902"/>
            <a:ext cx="246950" cy="326884"/>
          </a:xfrm>
          <a:prstGeom prst="triangle">
            <a:avLst/>
          </a:prstGeom>
          <a:solidFill>
            <a:srgbClr val="475D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7" name="任意多边形 48"/>
          <p:cNvSpPr/>
          <p:nvPr/>
        </p:nvSpPr>
        <p:spPr>
          <a:xfrm>
            <a:off x="651164" y="2226876"/>
            <a:ext cx="4308061" cy="4073521"/>
          </a:xfrm>
          <a:custGeom>
            <a:avLst/>
            <a:gdLst>
              <a:gd name="connsiteX0" fmla="*/ 280393 w 4543388"/>
              <a:gd name="connsiteY0" fmla="*/ 3324800 h 4415577"/>
              <a:gd name="connsiteX1" fmla="*/ 4023253 w 4543388"/>
              <a:gd name="connsiteY1" fmla="*/ 3324800 h 4415577"/>
              <a:gd name="connsiteX2" fmla="*/ 3937333 w 4543388"/>
              <a:gd name="connsiteY2" fmla="*/ 3466229 h 4415577"/>
              <a:gd name="connsiteX3" fmla="*/ 2151823 w 4543388"/>
              <a:gd name="connsiteY3" fmla="*/ 4415577 h 4415577"/>
              <a:gd name="connsiteX4" fmla="*/ 366313 w 4543388"/>
              <a:gd name="connsiteY4" fmla="*/ 3466229 h 4415577"/>
              <a:gd name="connsiteX5" fmla="*/ 238313 w 4543388"/>
              <a:gd name="connsiteY5" fmla="*/ 2194268 h 4415577"/>
              <a:gd name="connsiteX6" fmla="*/ 4541959 w 4543388"/>
              <a:gd name="connsiteY6" fmla="*/ 2194268 h 4415577"/>
              <a:gd name="connsiteX7" fmla="*/ 4543388 w 4543388"/>
              <a:gd name="connsiteY7" fmla="*/ 2222569 h 4415577"/>
              <a:gd name="connsiteX8" fmla="*/ 4283502 w 4543388"/>
              <a:gd name="connsiteY8" fmla="*/ 3248937 h 4415577"/>
              <a:gd name="connsiteX9" fmla="*/ 4261566 w 4543388"/>
              <a:gd name="connsiteY9" fmla="*/ 3285044 h 4415577"/>
              <a:gd name="connsiteX10" fmla="*/ 518706 w 4543388"/>
              <a:gd name="connsiteY10" fmla="*/ 3285044 h 4415577"/>
              <a:gd name="connsiteX11" fmla="*/ 496770 w 4543388"/>
              <a:gd name="connsiteY11" fmla="*/ 3248937 h 4415577"/>
              <a:gd name="connsiteX12" fmla="*/ 236884 w 4543388"/>
              <a:gd name="connsiteY12" fmla="*/ 2222569 h 4415577"/>
              <a:gd name="connsiteX13" fmla="*/ 314780 w 4543388"/>
              <a:gd name="connsiteY13" fmla="*/ 1063736 h 4415577"/>
              <a:gd name="connsiteX14" fmla="*/ 3988867 w 4543388"/>
              <a:gd name="connsiteY14" fmla="*/ 1063736 h 4415577"/>
              <a:gd name="connsiteX15" fmla="*/ 4045189 w 4543388"/>
              <a:gd name="connsiteY15" fmla="*/ 1156446 h 4415577"/>
              <a:gd name="connsiteX16" fmla="*/ 4293958 w 4543388"/>
              <a:gd name="connsiteY16" fmla="*/ 1962656 h 4415577"/>
              <a:gd name="connsiteX17" fmla="*/ 4303646 w 4543388"/>
              <a:gd name="connsiteY17" fmla="*/ 2154512 h 4415577"/>
              <a:gd name="connsiteX18" fmla="*/ 0 w 4543388"/>
              <a:gd name="connsiteY18" fmla="*/ 2154512 h 4415577"/>
              <a:gd name="connsiteX19" fmla="*/ 9688 w 4543388"/>
              <a:gd name="connsiteY19" fmla="*/ 1962656 h 4415577"/>
              <a:gd name="connsiteX20" fmla="*/ 258457 w 4543388"/>
              <a:gd name="connsiteY20" fmla="*/ 1156446 h 4415577"/>
              <a:gd name="connsiteX21" fmla="*/ 2390137 w 4543388"/>
              <a:gd name="connsiteY21" fmla="*/ 0 h 4415577"/>
              <a:gd name="connsiteX22" fmla="*/ 4175647 w 4543388"/>
              <a:gd name="connsiteY22" fmla="*/ 949349 h 4415577"/>
              <a:gd name="connsiteX23" fmla="*/ 4220987 w 4543388"/>
              <a:gd name="connsiteY23" fmla="*/ 1023980 h 4415577"/>
              <a:gd name="connsiteX24" fmla="*/ 559287 w 4543388"/>
              <a:gd name="connsiteY24" fmla="*/ 1023980 h 4415577"/>
              <a:gd name="connsiteX25" fmla="*/ 604627 w 4543388"/>
              <a:gd name="connsiteY25" fmla="*/ 949349 h 4415577"/>
              <a:gd name="connsiteX26" fmla="*/ 2390137 w 4543388"/>
              <a:gd name="connsiteY26" fmla="*/ 0 h 441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3388" h="4415577">
                <a:moveTo>
                  <a:pt x="280393" y="3324800"/>
                </a:moveTo>
                <a:lnTo>
                  <a:pt x="4023253" y="3324800"/>
                </a:lnTo>
                <a:lnTo>
                  <a:pt x="3937333" y="3466229"/>
                </a:lnTo>
                <a:cubicBezTo>
                  <a:pt x="3550378" y="4038998"/>
                  <a:pt x="2895078" y="4415577"/>
                  <a:pt x="2151823" y="4415577"/>
                </a:cubicBezTo>
                <a:cubicBezTo>
                  <a:pt x="1408568" y="4415577"/>
                  <a:pt x="753268" y="4038998"/>
                  <a:pt x="366313" y="3466229"/>
                </a:cubicBezTo>
                <a:close/>
                <a:moveTo>
                  <a:pt x="238313" y="2194268"/>
                </a:moveTo>
                <a:lnTo>
                  <a:pt x="4541959" y="2194268"/>
                </a:lnTo>
                <a:lnTo>
                  <a:pt x="4543388" y="2222569"/>
                </a:lnTo>
                <a:cubicBezTo>
                  <a:pt x="4543388" y="2594197"/>
                  <a:pt x="4449243" y="2943836"/>
                  <a:pt x="4283502" y="3248937"/>
                </a:cubicBezTo>
                <a:lnTo>
                  <a:pt x="4261566" y="3285044"/>
                </a:lnTo>
                <a:lnTo>
                  <a:pt x="518706" y="3285044"/>
                </a:lnTo>
                <a:lnTo>
                  <a:pt x="496770" y="3248937"/>
                </a:lnTo>
                <a:cubicBezTo>
                  <a:pt x="331029" y="2943836"/>
                  <a:pt x="236884" y="2594197"/>
                  <a:pt x="236884" y="2222569"/>
                </a:cubicBezTo>
                <a:close/>
                <a:moveTo>
                  <a:pt x="314780" y="1063736"/>
                </a:moveTo>
                <a:lnTo>
                  <a:pt x="3988867" y="1063736"/>
                </a:lnTo>
                <a:lnTo>
                  <a:pt x="4045189" y="1156446"/>
                </a:lnTo>
                <a:cubicBezTo>
                  <a:pt x="4177782" y="1400527"/>
                  <a:pt x="4264553" y="1673112"/>
                  <a:pt x="4293958" y="1962656"/>
                </a:cubicBezTo>
                <a:lnTo>
                  <a:pt x="4303646" y="2154512"/>
                </a:lnTo>
                <a:lnTo>
                  <a:pt x="0" y="2154512"/>
                </a:lnTo>
                <a:lnTo>
                  <a:pt x="9688" y="1962656"/>
                </a:lnTo>
                <a:cubicBezTo>
                  <a:pt x="39093" y="1673112"/>
                  <a:pt x="125864" y="1400527"/>
                  <a:pt x="258457" y="1156446"/>
                </a:cubicBezTo>
                <a:close/>
                <a:moveTo>
                  <a:pt x="2390137" y="0"/>
                </a:moveTo>
                <a:cubicBezTo>
                  <a:pt x="3133392" y="0"/>
                  <a:pt x="3788692" y="376580"/>
                  <a:pt x="4175647" y="949349"/>
                </a:cubicBezTo>
                <a:lnTo>
                  <a:pt x="4220987" y="1023980"/>
                </a:lnTo>
                <a:lnTo>
                  <a:pt x="559287" y="1023980"/>
                </a:lnTo>
                <a:lnTo>
                  <a:pt x="604627" y="949349"/>
                </a:lnTo>
                <a:cubicBezTo>
                  <a:pt x="991582" y="376580"/>
                  <a:pt x="1646882" y="0"/>
                  <a:pt x="2390137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24449" y="1345245"/>
            <a:ext cx="3109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算法设计与应用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5996ED-9773-18CC-3BEC-B1E67F819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4"/>
          <a:stretch/>
        </p:blipFill>
        <p:spPr>
          <a:xfrm>
            <a:off x="5445263" y="3002146"/>
            <a:ext cx="5946637" cy="30906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258586-488B-2171-B74F-AA82F856F880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TECHNIQUE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1B00D8-BE76-0094-F2B7-2DEBF79C68C8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9EB0E-F353-353A-7E0A-749E729A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>
            <a:extLst>
              <a:ext uri="{FF2B5EF4-FFF2-40B4-BE49-F238E27FC236}">
                <a16:creationId xmlns:a16="http://schemas.microsoft.com/office/drawing/2014/main" id="{85018202-EB9B-9F4B-CAD4-5CAD7AA32B0F}"/>
              </a:ext>
            </a:extLst>
          </p:cNvPr>
          <p:cNvSpPr/>
          <p:nvPr/>
        </p:nvSpPr>
        <p:spPr>
          <a:xfrm>
            <a:off x="419686" y="1750657"/>
            <a:ext cx="2819964" cy="191535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30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>
            <a:extLst>
              <a:ext uri="{FF2B5EF4-FFF2-40B4-BE49-F238E27FC236}">
                <a16:creationId xmlns:a16="http://schemas.microsoft.com/office/drawing/2014/main" id="{0D1E2A47-7CA6-8D3C-039A-BA98391C9D65}"/>
              </a:ext>
            </a:extLst>
          </p:cNvPr>
          <p:cNvSpPr txBox="1"/>
          <p:nvPr/>
        </p:nvSpPr>
        <p:spPr>
          <a:xfrm>
            <a:off x="9056996" y="1750657"/>
            <a:ext cx="1625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spc="-3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</a:t>
            </a:r>
            <a:r>
              <a:rPr lang="en-US" altLang="zh-CN" sz="4000" spc="-3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242</a:t>
            </a:r>
            <a:endParaRPr lang="id-ID" sz="4000" spc="-3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5" name="Rectangle 31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>
            <a:extLst>
              <a:ext uri="{FF2B5EF4-FFF2-40B4-BE49-F238E27FC236}">
                <a16:creationId xmlns:a16="http://schemas.microsoft.com/office/drawing/2014/main" id="{6ABE359A-92A8-ABF7-2AB8-04EEEF7D9D5A}"/>
              </a:ext>
            </a:extLst>
          </p:cNvPr>
          <p:cNvSpPr/>
          <p:nvPr/>
        </p:nvSpPr>
        <p:spPr>
          <a:xfrm>
            <a:off x="9365595" y="2396686"/>
            <a:ext cx="1078973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75D4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短评数</a:t>
            </a:r>
          </a:p>
        </p:txBody>
      </p:sp>
      <p:sp>
        <p:nvSpPr>
          <p:cNvPr id="56" name="Isosceles Triangle 32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>
            <a:extLst>
              <a:ext uri="{FF2B5EF4-FFF2-40B4-BE49-F238E27FC236}">
                <a16:creationId xmlns:a16="http://schemas.microsoft.com/office/drawing/2014/main" id="{C9F19294-4A86-DF80-CC8A-77B07C654417}"/>
              </a:ext>
            </a:extLst>
          </p:cNvPr>
          <p:cNvSpPr/>
          <p:nvPr/>
        </p:nvSpPr>
        <p:spPr>
          <a:xfrm flipV="1">
            <a:off x="8933209" y="1964027"/>
            <a:ext cx="246950" cy="326884"/>
          </a:xfrm>
          <a:prstGeom prst="triangle">
            <a:avLst/>
          </a:prstGeom>
          <a:solidFill>
            <a:srgbClr val="FECA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TextBox 34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>
            <a:extLst>
              <a:ext uri="{FF2B5EF4-FFF2-40B4-BE49-F238E27FC236}">
                <a16:creationId xmlns:a16="http://schemas.microsoft.com/office/drawing/2014/main" id="{B7690544-8D32-731C-0B08-B2EBFC4AB7AF}"/>
              </a:ext>
            </a:extLst>
          </p:cNvPr>
          <p:cNvSpPr txBox="1"/>
          <p:nvPr/>
        </p:nvSpPr>
        <p:spPr>
          <a:xfrm>
            <a:off x="6395821" y="1750657"/>
            <a:ext cx="145505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-300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21</a:t>
            </a:r>
            <a:endParaRPr lang="en-US" sz="4000" spc="-300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8" name="Rectangle 35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>
            <a:extLst>
              <a:ext uri="{FF2B5EF4-FFF2-40B4-BE49-F238E27FC236}">
                <a16:creationId xmlns:a16="http://schemas.microsoft.com/office/drawing/2014/main" id="{47BECEFA-7785-2FE6-459E-4089185C1C2E}"/>
              </a:ext>
            </a:extLst>
          </p:cNvPr>
          <p:cNvSpPr/>
          <p:nvPr/>
        </p:nvSpPr>
        <p:spPr>
          <a:xfrm>
            <a:off x="6395821" y="2396686"/>
            <a:ext cx="2303145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单击</a:t>
            </a:r>
            <a:r>
              <a:rPr lang="zh-CN" altLang="en-US" sz="2000" dirty="0">
                <a:solidFill>
                  <a:srgbClr val="FECA0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长评数</a:t>
            </a:r>
            <a:endParaRPr lang="zh-CN" altLang="en-US" sz="1200" dirty="0">
              <a:solidFill>
                <a:srgbClr val="FECA0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9" name="Isosceles Triangle 36" descr="e7d195523061f1c029d8a470330beef7eecbf578a74c67be34E755975358C32C42B60046E65E5AB2B817CFACDA70963A03272FA99D31C85E250EFEC4061BFB07F05F931B289192FCB8E0285A555C1F230D307BE5C25C0A02E8739C97CB5A0DF621B0CD0A352C5C4A10D08F2048116EC93F494E4EF23452DCE2A290F1F11D87D7B0F9481EC546DEEDD59C2AD2C9EDC563">
            <a:extLst>
              <a:ext uri="{FF2B5EF4-FFF2-40B4-BE49-F238E27FC236}">
                <a16:creationId xmlns:a16="http://schemas.microsoft.com/office/drawing/2014/main" id="{433AAB90-75EB-2E81-5881-7ECF1770B895}"/>
              </a:ext>
            </a:extLst>
          </p:cNvPr>
          <p:cNvSpPr/>
          <p:nvPr/>
        </p:nvSpPr>
        <p:spPr>
          <a:xfrm>
            <a:off x="6272346" y="1963902"/>
            <a:ext cx="246950" cy="326884"/>
          </a:xfrm>
          <a:prstGeom prst="triangle">
            <a:avLst/>
          </a:prstGeom>
          <a:solidFill>
            <a:srgbClr val="475D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7" name="任意多边形 48">
            <a:extLst>
              <a:ext uri="{FF2B5EF4-FFF2-40B4-BE49-F238E27FC236}">
                <a16:creationId xmlns:a16="http://schemas.microsoft.com/office/drawing/2014/main" id="{72739A96-ABBB-957D-FE25-E133191B58B8}"/>
              </a:ext>
            </a:extLst>
          </p:cNvPr>
          <p:cNvSpPr/>
          <p:nvPr/>
        </p:nvSpPr>
        <p:spPr>
          <a:xfrm>
            <a:off x="651164" y="2226876"/>
            <a:ext cx="4308061" cy="4073521"/>
          </a:xfrm>
          <a:custGeom>
            <a:avLst/>
            <a:gdLst>
              <a:gd name="connsiteX0" fmla="*/ 280393 w 4543388"/>
              <a:gd name="connsiteY0" fmla="*/ 3324800 h 4415577"/>
              <a:gd name="connsiteX1" fmla="*/ 4023253 w 4543388"/>
              <a:gd name="connsiteY1" fmla="*/ 3324800 h 4415577"/>
              <a:gd name="connsiteX2" fmla="*/ 3937333 w 4543388"/>
              <a:gd name="connsiteY2" fmla="*/ 3466229 h 4415577"/>
              <a:gd name="connsiteX3" fmla="*/ 2151823 w 4543388"/>
              <a:gd name="connsiteY3" fmla="*/ 4415577 h 4415577"/>
              <a:gd name="connsiteX4" fmla="*/ 366313 w 4543388"/>
              <a:gd name="connsiteY4" fmla="*/ 3466229 h 4415577"/>
              <a:gd name="connsiteX5" fmla="*/ 238313 w 4543388"/>
              <a:gd name="connsiteY5" fmla="*/ 2194268 h 4415577"/>
              <a:gd name="connsiteX6" fmla="*/ 4541959 w 4543388"/>
              <a:gd name="connsiteY6" fmla="*/ 2194268 h 4415577"/>
              <a:gd name="connsiteX7" fmla="*/ 4543388 w 4543388"/>
              <a:gd name="connsiteY7" fmla="*/ 2222569 h 4415577"/>
              <a:gd name="connsiteX8" fmla="*/ 4283502 w 4543388"/>
              <a:gd name="connsiteY8" fmla="*/ 3248937 h 4415577"/>
              <a:gd name="connsiteX9" fmla="*/ 4261566 w 4543388"/>
              <a:gd name="connsiteY9" fmla="*/ 3285044 h 4415577"/>
              <a:gd name="connsiteX10" fmla="*/ 518706 w 4543388"/>
              <a:gd name="connsiteY10" fmla="*/ 3285044 h 4415577"/>
              <a:gd name="connsiteX11" fmla="*/ 496770 w 4543388"/>
              <a:gd name="connsiteY11" fmla="*/ 3248937 h 4415577"/>
              <a:gd name="connsiteX12" fmla="*/ 236884 w 4543388"/>
              <a:gd name="connsiteY12" fmla="*/ 2222569 h 4415577"/>
              <a:gd name="connsiteX13" fmla="*/ 314780 w 4543388"/>
              <a:gd name="connsiteY13" fmla="*/ 1063736 h 4415577"/>
              <a:gd name="connsiteX14" fmla="*/ 3988867 w 4543388"/>
              <a:gd name="connsiteY14" fmla="*/ 1063736 h 4415577"/>
              <a:gd name="connsiteX15" fmla="*/ 4045189 w 4543388"/>
              <a:gd name="connsiteY15" fmla="*/ 1156446 h 4415577"/>
              <a:gd name="connsiteX16" fmla="*/ 4293958 w 4543388"/>
              <a:gd name="connsiteY16" fmla="*/ 1962656 h 4415577"/>
              <a:gd name="connsiteX17" fmla="*/ 4303646 w 4543388"/>
              <a:gd name="connsiteY17" fmla="*/ 2154512 h 4415577"/>
              <a:gd name="connsiteX18" fmla="*/ 0 w 4543388"/>
              <a:gd name="connsiteY18" fmla="*/ 2154512 h 4415577"/>
              <a:gd name="connsiteX19" fmla="*/ 9688 w 4543388"/>
              <a:gd name="connsiteY19" fmla="*/ 1962656 h 4415577"/>
              <a:gd name="connsiteX20" fmla="*/ 258457 w 4543388"/>
              <a:gd name="connsiteY20" fmla="*/ 1156446 h 4415577"/>
              <a:gd name="connsiteX21" fmla="*/ 2390137 w 4543388"/>
              <a:gd name="connsiteY21" fmla="*/ 0 h 4415577"/>
              <a:gd name="connsiteX22" fmla="*/ 4175647 w 4543388"/>
              <a:gd name="connsiteY22" fmla="*/ 949349 h 4415577"/>
              <a:gd name="connsiteX23" fmla="*/ 4220987 w 4543388"/>
              <a:gd name="connsiteY23" fmla="*/ 1023980 h 4415577"/>
              <a:gd name="connsiteX24" fmla="*/ 559287 w 4543388"/>
              <a:gd name="connsiteY24" fmla="*/ 1023980 h 4415577"/>
              <a:gd name="connsiteX25" fmla="*/ 604627 w 4543388"/>
              <a:gd name="connsiteY25" fmla="*/ 949349 h 4415577"/>
              <a:gd name="connsiteX26" fmla="*/ 2390137 w 4543388"/>
              <a:gd name="connsiteY26" fmla="*/ 0 h 441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3388" h="4415577">
                <a:moveTo>
                  <a:pt x="280393" y="3324800"/>
                </a:moveTo>
                <a:lnTo>
                  <a:pt x="4023253" y="3324800"/>
                </a:lnTo>
                <a:lnTo>
                  <a:pt x="3937333" y="3466229"/>
                </a:lnTo>
                <a:cubicBezTo>
                  <a:pt x="3550378" y="4038998"/>
                  <a:pt x="2895078" y="4415577"/>
                  <a:pt x="2151823" y="4415577"/>
                </a:cubicBezTo>
                <a:cubicBezTo>
                  <a:pt x="1408568" y="4415577"/>
                  <a:pt x="753268" y="4038998"/>
                  <a:pt x="366313" y="3466229"/>
                </a:cubicBezTo>
                <a:close/>
                <a:moveTo>
                  <a:pt x="238313" y="2194268"/>
                </a:moveTo>
                <a:lnTo>
                  <a:pt x="4541959" y="2194268"/>
                </a:lnTo>
                <a:lnTo>
                  <a:pt x="4543388" y="2222569"/>
                </a:lnTo>
                <a:cubicBezTo>
                  <a:pt x="4543388" y="2594197"/>
                  <a:pt x="4449243" y="2943836"/>
                  <a:pt x="4283502" y="3248937"/>
                </a:cubicBezTo>
                <a:lnTo>
                  <a:pt x="4261566" y="3285044"/>
                </a:lnTo>
                <a:lnTo>
                  <a:pt x="518706" y="3285044"/>
                </a:lnTo>
                <a:lnTo>
                  <a:pt x="496770" y="3248937"/>
                </a:lnTo>
                <a:cubicBezTo>
                  <a:pt x="331029" y="2943836"/>
                  <a:pt x="236884" y="2594197"/>
                  <a:pt x="236884" y="2222569"/>
                </a:cubicBezTo>
                <a:close/>
                <a:moveTo>
                  <a:pt x="314780" y="1063736"/>
                </a:moveTo>
                <a:lnTo>
                  <a:pt x="3988867" y="1063736"/>
                </a:lnTo>
                <a:lnTo>
                  <a:pt x="4045189" y="1156446"/>
                </a:lnTo>
                <a:cubicBezTo>
                  <a:pt x="4177782" y="1400527"/>
                  <a:pt x="4264553" y="1673112"/>
                  <a:pt x="4293958" y="1962656"/>
                </a:cubicBezTo>
                <a:lnTo>
                  <a:pt x="4303646" y="2154512"/>
                </a:lnTo>
                <a:lnTo>
                  <a:pt x="0" y="2154512"/>
                </a:lnTo>
                <a:lnTo>
                  <a:pt x="9688" y="1962656"/>
                </a:lnTo>
                <a:cubicBezTo>
                  <a:pt x="39093" y="1673112"/>
                  <a:pt x="125864" y="1400527"/>
                  <a:pt x="258457" y="1156446"/>
                </a:cubicBezTo>
                <a:close/>
                <a:moveTo>
                  <a:pt x="2390137" y="0"/>
                </a:moveTo>
                <a:cubicBezTo>
                  <a:pt x="3133392" y="0"/>
                  <a:pt x="3788692" y="376580"/>
                  <a:pt x="4175647" y="949349"/>
                </a:cubicBezTo>
                <a:lnTo>
                  <a:pt x="4220987" y="1023980"/>
                </a:lnTo>
                <a:lnTo>
                  <a:pt x="559287" y="1023980"/>
                </a:lnTo>
                <a:lnTo>
                  <a:pt x="604627" y="949349"/>
                </a:lnTo>
                <a:cubicBezTo>
                  <a:pt x="991582" y="376580"/>
                  <a:pt x="1646882" y="0"/>
                  <a:pt x="2390137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BBC91"/>
              </a:solidFill>
              <a:cs typeface="+mn-ea"/>
              <a:sym typeface="+mn-lt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6EA874A-D291-D249-10C4-0623C5D2F836}"/>
              </a:ext>
            </a:extLst>
          </p:cNvPr>
          <p:cNvSpPr txBox="1"/>
          <p:nvPr/>
        </p:nvSpPr>
        <p:spPr>
          <a:xfrm>
            <a:off x="324449" y="1345245"/>
            <a:ext cx="3109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算法设计与应用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216992-D99F-1579-BFAD-4D4BD5CADBB0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TECHNIQUE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C30CE4-FF84-2F62-9226-2E30BF9684A0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DF6479-B8FB-6DCF-D5AB-6EB8AE156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36" y="2863889"/>
            <a:ext cx="4723160" cy="3073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866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íṧ1íḋè">
            <a:extLst>
              <a:ext uri="{FF2B5EF4-FFF2-40B4-BE49-F238E27FC236}">
                <a16:creationId xmlns:a16="http://schemas.microsoft.com/office/drawing/2014/main" id="{BF5290D2-0FAD-604A-2DF8-04CA9C733B1F}"/>
              </a:ext>
            </a:extLst>
          </p:cNvPr>
          <p:cNvSpPr/>
          <p:nvPr/>
        </p:nvSpPr>
        <p:spPr bwMode="auto">
          <a:xfrm rot="5400000">
            <a:off x="6458744" y="3548896"/>
            <a:ext cx="2280959" cy="783616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35" y="343"/>
              </a:cxn>
              <a:cxn ang="0">
                <a:pos x="965" y="343"/>
              </a:cxn>
              <a:cxn ang="0">
                <a:pos x="1000" y="317"/>
              </a:cxn>
              <a:cxn ang="0">
                <a:pos x="0" y="317"/>
              </a:cxn>
            </a:cxnLst>
            <a:rect l="0" t="0" r="r" b="b"/>
            <a:pathLst>
              <a:path w="1000" h="343">
                <a:moveTo>
                  <a:pt x="0" y="317"/>
                </a:moveTo>
                <a:cubicBezTo>
                  <a:pt x="10" y="325"/>
                  <a:pt x="21" y="333"/>
                  <a:pt x="35" y="343"/>
                </a:cubicBezTo>
                <a:cubicBezTo>
                  <a:pt x="285" y="40"/>
                  <a:pt x="716" y="40"/>
                  <a:pt x="965" y="343"/>
                </a:cubicBezTo>
                <a:cubicBezTo>
                  <a:pt x="979" y="333"/>
                  <a:pt x="990" y="325"/>
                  <a:pt x="1000" y="317"/>
                </a:cubicBezTo>
                <a:cubicBezTo>
                  <a:pt x="725" y="0"/>
                  <a:pt x="275" y="0"/>
                  <a:pt x="0" y="3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íṧ1íḋè">
            <a:extLst>
              <a:ext uri="{FF2B5EF4-FFF2-40B4-BE49-F238E27FC236}">
                <a16:creationId xmlns:a16="http://schemas.microsoft.com/office/drawing/2014/main" id="{9EDDABE2-CF4D-BDB5-EACE-8AC5D649E227}"/>
              </a:ext>
            </a:extLst>
          </p:cNvPr>
          <p:cNvSpPr/>
          <p:nvPr/>
        </p:nvSpPr>
        <p:spPr bwMode="auto">
          <a:xfrm rot="16200000">
            <a:off x="3400263" y="3583731"/>
            <a:ext cx="2280959" cy="783616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35" y="343"/>
              </a:cxn>
              <a:cxn ang="0">
                <a:pos x="965" y="343"/>
              </a:cxn>
              <a:cxn ang="0">
                <a:pos x="1000" y="317"/>
              </a:cxn>
              <a:cxn ang="0">
                <a:pos x="0" y="317"/>
              </a:cxn>
            </a:cxnLst>
            <a:rect l="0" t="0" r="r" b="b"/>
            <a:pathLst>
              <a:path w="1000" h="343">
                <a:moveTo>
                  <a:pt x="0" y="317"/>
                </a:moveTo>
                <a:cubicBezTo>
                  <a:pt x="10" y="325"/>
                  <a:pt x="21" y="333"/>
                  <a:pt x="35" y="343"/>
                </a:cubicBezTo>
                <a:cubicBezTo>
                  <a:pt x="285" y="40"/>
                  <a:pt x="716" y="40"/>
                  <a:pt x="965" y="343"/>
                </a:cubicBezTo>
                <a:cubicBezTo>
                  <a:pt x="979" y="333"/>
                  <a:pt x="990" y="325"/>
                  <a:pt x="1000" y="317"/>
                </a:cubicBezTo>
                <a:cubicBezTo>
                  <a:pt x="725" y="0"/>
                  <a:pt x="275" y="0"/>
                  <a:pt x="0" y="3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933710" y="1972023"/>
            <a:ext cx="4324579" cy="3939480"/>
            <a:chOff x="3941957" y="1819623"/>
            <a:chExt cx="4324579" cy="3939480"/>
          </a:xfrm>
        </p:grpSpPr>
        <p:sp>
          <p:nvSpPr>
            <p:cNvPr id="43" name="iSḻíďè"/>
            <p:cNvSpPr/>
            <p:nvPr/>
          </p:nvSpPr>
          <p:spPr bwMode="auto">
            <a:xfrm>
              <a:off x="5228558" y="2912560"/>
              <a:ext cx="1751376" cy="1753606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íṧ1íḋè"/>
            <p:cNvSpPr/>
            <p:nvPr/>
          </p:nvSpPr>
          <p:spPr bwMode="auto">
            <a:xfrm>
              <a:off x="4963767" y="1819623"/>
              <a:ext cx="2280959" cy="783616"/>
            </a:xfrm>
            <a:custGeom>
              <a:avLst/>
              <a:gdLst/>
              <a:ahLst/>
              <a:cxnLst>
                <a:cxn ang="0">
                  <a:pos x="0" y="317"/>
                </a:cxn>
                <a:cxn ang="0">
                  <a:pos x="35" y="343"/>
                </a:cxn>
                <a:cxn ang="0">
                  <a:pos x="965" y="343"/>
                </a:cxn>
                <a:cxn ang="0">
                  <a:pos x="1000" y="317"/>
                </a:cxn>
                <a:cxn ang="0">
                  <a:pos x="0" y="317"/>
                </a:cxn>
              </a:cxnLst>
              <a:rect l="0" t="0" r="r" b="b"/>
              <a:pathLst>
                <a:path w="1000" h="343">
                  <a:moveTo>
                    <a:pt x="0" y="317"/>
                  </a:moveTo>
                  <a:cubicBezTo>
                    <a:pt x="10" y="325"/>
                    <a:pt x="21" y="333"/>
                    <a:pt x="35" y="343"/>
                  </a:cubicBezTo>
                  <a:cubicBezTo>
                    <a:pt x="285" y="40"/>
                    <a:pt x="716" y="40"/>
                    <a:pt x="965" y="343"/>
                  </a:cubicBezTo>
                  <a:cubicBezTo>
                    <a:pt x="979" y="333"/>
                    <a:pt x="990" y="325"/>
                    <a:pt x="1000" y="317"/>
                  </a:cubicBezTo>
                  <a:cubicBezTo>
                    <a:pt x="725" y="0"/>
                    <a:pt x="275" y="0"/>
                    <a:pt x="0" y="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íšļídé"/>
            <p:cNvSpPr/>
            <p:nvPr/>
          </p:nvSpPr>
          <p:spPr bwMode="auto">
            <a:xfrm>
              <a:off x="4963767" y="4973368"/>
              <a:ext cx="2280959" cy="785735"/>
            </a:xfrm>
            <a:custGeom>
              <a:avLst/>
              <a:gdLst/>
              <a:ahLst/>
              <a:cxnLst>
                <a:cxn ang="0">
                  <a:pos x="1000" y="27"/>
                </a:cxn>
                <a:cxn ang="0">
                  <a:pos x="965" y="0"/>
                </a:cxn>
                <a:cxn ang="0">
                  <a:pos x="35" y="0"/>
                </a:cxn>
                <a:cxn ang="0">
                  <a:pos x="0" y="27"/>
                </a:cxn>
                <a:cxn ang="0">
                  <a:pos x="1000" y="27"/>
                </a:cxn>
              </a:cxnLst>
              <a:rect l="0" t="0" r="r" b="b"/>
              <a:pathLst>
                <a:path w="1000" h="344">
                  <a:moveTo>
                    <a:pt x="1000" y="27"/>
                  </a:moveTo>
                  <a:cubicBezTo>
                    <a:pt x="990" y="19"/>
                    <a:pt x="979" y="11"/>
                    <a:pt x="965" y="0"/>
                  </a:cubicBezTo>
                  <a:cubicBezTo>
                    <a:pt x="715" y="304"/>
                    <a:pt x="285" y="304"/>
                    <a:pt x="35" y="0"/>
                  </a:cubicBezTo>
                  <a:cubicBezTo>
                    <a:pt x="21" y="11"/>
                    <a:pt x="10" y="19"/>
                    <a:pt x="0" y="27"/>
                  </a:cubicBezTo>
                  <a:cubicBezTo>
                    <a:pt x="275" y="344"/>
                    <a:pt x="725" y="344"/>
                    <a:pt x="1000" y="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îṡ1íḑe"/>
            <p:cNvSpPr/>
            <p:nvPr/>
          </p:nvSpPr>
          <p:spPr bwMode="auto">
            <a:xfrm>
              <a:off x="3941957" y="2209313"/>
              <a:ext cx="1224000" cy="1224136"/>
            </a:xfrm>
            <a:prstGeom prst="ellipse">
              <a:avLst/>
            </a:prstGeom>
            <a:solidFill>
              <a:srgbClr val="FECA0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ïśļïdè"/>
            <p:cNvSpPr/>
            <p:nvPr/>
          </p:nvSpPr>
          <p:spPr bwMode="auto">
            <a:xfrm>
              <a:off x="7042536" y="2209313"/>
              <a:ext cx="1224000" cy="1224136"/>
            </a:xfrm>
            <a:prstGeom prst="ellipse">
              <a:avLst/>
            </a:prstGeom>
            <a:solidFill>
              <a:srgbClr val="475D4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íšļïḋe"/>
            <p:cNvSpPr/>
            <p:nvPr/>
          </p:nvSpPr>
          <p:spPr bwMode="auto">
            <a:xfrm>
              <a:off x="3941957" y="4186574"/>
              <a:ext cx="1224000" cy="1224000"/>
            </a:xfrm>
            <a:prstGeom prst="ellipse">
              <a:avLst/>
            </a:prstGeom>
            <a:solidFill>
              <a:srgbClr val="475D4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" name="iŝlïďe"/>
            <p:cNvSpPr/>
            <p:nvPr/>
          </p:nvSpPr>
          <p:spPr bwMode="auto">
            <a:xfrm>
              <a:off x="7042536" y="4186574"/>
              <a:ext cx="1224000" cy="1224000"/>
            </a:xfrm>
            <a:prstGeom prst="ellipse">
              <a:avLst/>
            </a:prstGeom>
            <a:solidFill>
              <a:srgbClr val="FECA0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" name="椭圆 46"/>
            <p:cNvSpPr/>
            <p:nvPr/>
          </p:nvSpPr>
          <p:spPr>
            <a:xfrm>
              <a:off x="7359072" y="2550965"/>
              <a:ext cx="590928" cy="540831"/>
            </a:xfrm>
            <a:custGeom>
              <a:avLst/>
              <a:gdLst>
                <a:gd name="connsiteX0" fmla="*/ 531631 w 607639"/>
                <a:gd name="connsiteY0" fmla="*/ 404551 h 556126"/>
                <a:gd name="connsiteX1" fmla="*/ 556997 w 607639"/>
                <a:gd name="connsiteY1" fmla="*/ 429784 h 556126"/>
                <a:gd name="connsiteX2" fmla="*/ 556997 w 607639"/>
                <a:gd name="connsiteY2" fmla="*/ 455017 h 556126"/>
                <a:gd name="connsiteX3" fmla="*/ 582273 w 607639"/>
                <a:gd name="connsiteY3" fmla="*/ 455017 h 556126"/>
                <a:gd name="connsiteX4" fmla="*/ 607639 w 607639"/>
                <a:gd name="connsiteY4" fmla="*/ 480339 h 556126"/>
                <a:gd name="connsiteX5" fmla="*/ 582273 w 607639"/>
                <a:gd name="connsiteY5" fmla="*/ 505572 h 556126"/>
                <a:gd name="connsiteX6" fmla="*/ 556997 w 607639"/>
                <a:gd name="connsiteY6" fmla="*/ 505572 h 556126"/>
                <a:gd name="connsiteX7" fmla="*/ 556997 w 607639"/>
                <a:gd name="connsiteY7" fmla="*/ 530893 h 556126"/>
                <a:gd name="connsiteX8" fmla="*/ 531631 w 607639"/>
                <a:gd name="connsiteY8" fmla="*/ 556126 h 556126"/>
                <a:gd name="connsiteX9" fmla="*/ 506354 w 607639"/>
                <a:gd name="connsiteY9" fmla="*/ 530893 h 556126"/>
                <a:gd name="connsiteX10" fmla="*/ 506354 w 607639"/>
                <a:gd name="connsiteY10" fmla="*/ 505572 h 556126"/>
                <a:gd name="connsiteX11" fmla="*/ 480989 w 607639"/>
                <a:gd name="connsiteY11" fmla="*/ 505572 h 556126"/>
                <a:gd name="connsiteX12" fmla="*/ 455712 w 607639"/>
                <a:gd name="connsiteY12" fmla="*/ 480339 h 556126"/>
                <a:gd name="connsiteX13" fmla="*/ 480989 w 607639"/>
                <a:gd name="connsiteY13" fmla="*/ 455017 h 556126"/>
                <a:gd name="connsiteX14" fmla="*/ 506354 w 607639"/>
                <a:gd name="connsiteY14" fmla="*/ 455017 h 556126"/>
                <a:gd name="connsiteX15" fmla="*/ 506354 w 607639"/>
                <a:gd name="connsiteY15" fmla="*/ 429784 h 556126"/>
                <a:gd name="connsiteX16" fmla="*/ 531631 w 607639"/>
                <a:gd name="connsiteY16" fmla="*/ 404551 h 556126"/>
                <a:gd name="connsiteX17" fmla="*/ 126541 w 607639"/>
                <a:gd name="connsiteY17" fmla="*/ 353956 h 556126"/>
                <a:gd name="connsiteX18" fmla="*/ 430431 w 607639"/>
                <a:gd name="connsiteY18" fmla="*/ 353956 h 556126"/>
                <a:gd name="connsiteX19" fmla="*/ 455711 w 607639"/>
                <a:gd name="connsiteY19" fmla="*/ 379209 h 556126"/>
                <a:gd name="connsiteX20" fmla="*/ 430431 w 607639"/>
                <a:gd name="connsiteY20" fmla="*/ 404551 h 556126"/>
                <a:gd name="connsiteX21" fmla="*/ 126541 w 607639"/>
                <a:gd name="connsiteY21" fmla="*/ 404551 h 556126"/>
                <a:gd name="connsiteX22" fmla="*/ 101261 w 607639"/>
                <a:gd name="connsiteY22" fmla="*/ 379209 h 556126"/>
                <a:gd name="connsiteX23" fmla="*/ 126541 w 607639"/>
                <a:gd name="connsiteY23" fmla="*/ 353956 h 556126"/>
                <a:gd name="connsiteX24" fmla="*/ 177203 w 607639"/>
                <a:gd name="connsiteY24" fmla="*/ 252836 h 556126"/>
                <a:gd name="connsiteX25" fmla="*/ 379769 w 607639"/>
                <a:gd name="connsiteY25" fmla="*/ 252836 h 556126"/>
                <a:gd name="connsiteX26" fmla="*/ 405045 w 607639"/>
                <a:gd name="connsiteY26" fmla="*/ 278054 h 556126"/>
                <a:gd name="connsiteX27" fmla="*/ 379769 w 607639"/>
                <a:gd name="connsiteY27" fmla="*/ 303361 h 556126"/>
                <a:gd name="connsiteX28" fmla="*/ 177203 w 607639"/>
                <a:gd name="connsiteY28" fmla="*/ 303361 h 556126"/>
                <a:gd name="connsiteX29" fmla="*/ 151927 w 607639"/>
                <a:gd name="connsiteY29" fmla="*/ 278054 h 556126"/>
                <a:gd name="connsiteX30" fmla="*/ 177203 w 607639"/>
                <a:gd name="connsiteY30" fmla="*/ 252836 h 556126"/>
                <a:gd name="connsiteX31" fmla="*/ 430424 w 607639"/>
                <a:gd name="connsiteY31" fmla="*/ 101120 h 556126"/>
                <a:gd name="connsiteX32" fmla="*/ 455712 w 607639"/>
                <a:gd name="connsiteY32" fmla="*/ 126373 h 556126"/>
                <a:gd name="connsiteX33" fmla="*/ 455712 w 607639"/>
                <a:gd name="connsiteY33" fmla="*/ 126462 h 556126"/>
                <a:gd name="connsiteX34" fmla="*/ 430424 w 607639"/>
                <a:gd name="connsiteY34" fmla="*/ 151715 h 556126"/>
                <a:gd name="connsiteX35" fmla="*/ 405046 w 607639"/>
                <a:gd name="connsiteY35" fmla="*/ 126462 h 556126"/>
                <a:gd name="connsiteX36" fmla="*/ 430424 w 607639"/>
                <a:gd name="connsiteY36" fmla="*/ 101120 h 556126"/>
                <a:gd name="connsiteX37" fmla="*/ 329126 w 607639"/>
                <a:gd name="connsiteY37" fmla="*/ 101120 h 556126"/>
                <a:gd name="connsiteX38" fmla="*/ 354379 w 607639"/>
                <a:gd name="connsiteY38" fmla="*/ 126373 h 556126"/>
                <a:gd name="connsiteX39" fmla="*/ 354379 w 607639"/>
                <a:gd name="connsiteY39" fmla="*/ 126462 h 556126"/>
                <a:gd name="connsiteX40" fmla="*/ 329126 w 607639"/>
                <a:gd name="connsiteY40" fmla="*/ 151715 h 556126"/>
                <a:gd name="connsiteX41" fmla="*/ 303784 w 607639"/>
                <a:gd name="connsiteY41" fmla="*/ 126462 h 556126"/>
                <a:gd name="connsiteX42" fmla="*/ 329126 w 607639"/>
                <a:gd name="connsiteY42" fmla="*/ 101120 h 556126"/>
                <a:gd name="connsiteX43" fmla="*/ 227856 w 607639"/>
                <a:gd name="connsiteY43" fmla="*/ 101120 h 556126"/>
                <a:gd name="connsiteX44" fmla="*/ 253118 w 607639"/>
                <a:gd name="connsiteY44" fmla="*/ 126373 h 556126"/>
                <a:gd name="connsiteX45" fmla="*/ 253118 w 607639"/>
                <a:gd name="connsiteY45" fmla="*/ 126462 h 556126"/>
                <a:gd name="connsiteX46" fmla="*/ 227856 w 607639"/>
                <a:gd name="connsiteY46" fmla="*/ 151715 h 556126"/>
                <a:gd name="connsiteX47" fmla="*/ 202593 w 607639"/>
                <a:gd name="connsiteY47" fmla="*/ 126462 h 556126"/>
                <a:gd name="connsiteX48" fmla="*/ 227856 w 607639"/>
                <a:gd name="connsiteY48" fmla="*/ 101120 h 556126"/>
                <a:gd name="connsiteX49" fmla="*/ 25276 w 607639"/>
                <a:gd name="connsiteY49" fmla="*/ 0 h 556126"/>
                <a:gd name="connsiteX50" fmla="*/ 531608 w 607639"/>
                <a:gd name="connsiteY50" fmla="*/ 0 h 556126"/>
                <a:gd name="connsiteX51" fmla="*/ 556973 w 607639"/>
                <a:gd name="connsiteY51" fmla="*/ 25329 h 556126"/>
                <a:gd name="connsiteX52" fmla="*/ 556973 w 607639"/>
                <a:gd name="connsiteY52" fmla="*/ 328654 h 556126"/>
                <a:gd name="connsiteX53" fmla="*/ 531608 w 607639"/>
                <a:gd name="connsiteY53" fmla="*/ 353983 h 556126"/>
                <a:gd name="connsiteX54" fmla="*/ 506331 w 607639"/>
                <a:gd name="connsiteY54" fmla="*/ 328654 h 556126"/>
                <a:gd name="connsiteX55" fmla="*/ 506331 w 607639"/>
                <a:gd name="connsiteY55" fmla="*/ 50569 h 556126"/>
                <a:gd name="connsiteX56" fmla="*/ 50642 w 607639"/>
                <a:gd name="connsiteY56" fmla="*/ 50569 h 556126"/>
                <a:gd name="connsiteX57" fmla="*/ 50642 w 607639"/>
                <a:gd name="connsiteY57" fmla="*/ 455032 h 556126"/>
                <a:gd name="connsiteX58" fmla="*/ 379770 w 607639"/>
                <a:gd name="connsiteY58" fmla="*/ 455032 h 556126"/>
                <a:gd name="connsiteX59" fmla="*/ 405047 w 607639"/>
                <a:gd name="connsiteY59" fmla="*/ 480361 h 556126"/>
                <a:gd name="connsiteX60" fmla="*/ 379770 w 607639"/>
                <a:gd name="connsiteY60" fmla="*/ 505601 h 556126"/>
                <a:gd name="connsiteX61" fmla="*/ 25276 w 607639"/>
                <a:gd name="connsiteY61" fmla="*/ 505601 h 556126"/>
                <a:gd name="connsiteX62" fmla="*/ 0 w 607639"/>
                <a:gd name="connsiteY62" fmla="*/ 480361 h 556126"/>
                <a:gd name="connsiteX63" fmla="*/ 0 w 607639"/>
                <a:gd name="connsiteY63" fmla="*/ 25329 h 556126"/>
                <a:gd name="connsiteX64" fmla="*/ 25276 w 607639"/>
                <a:gd name="connsiteY64" fmla="*/ 0 h 55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7639" h="556126">
                  <a:moveTo>
                    <a:pt x="531631" y="404551"/>
                  </a:moveTo>
                  <a:cubicBezTo>
                    <a:pt x="545604" y="404551"/>
                    <a:pt x="556997" y="415835"/>
                    <a:pt x="556997" y="429784"/>
                  </a:cubicBezTo>
                  <a:lnTo>
                    <a:pt x="556997" y="455017"/>
                  </a:lnTo>
                  <a:lnTo>
                    <a:pt x="582273" y="455017"/>
                  </a:lnTo>
                  <a:cubicBezTo>
                    <a:pt x="596247" y="455017"/>
                    <a:pt x="607639" y="466390"/>
                    <a:pt x="607639" y="480339"/>
                  </a:cubicBezTo>
                  <a:cubicBezTo>
                    <a:pt x="607639" y="494288"/>
                    <a:pt x="596247" y="505572"/>
                    <a:pt x="582273" y="505572"/>
                  </a:cubicBezTo>
                  <a:lnTo>
                    <a:pt x="556997" y="505572"/>
                  </a:lnTo>
                  <a:lnTo>
                    <a:pt x="556997" y="530893"/>
                  </a:lnTo>
                  <a:cubicBezTo>
                    <a:pt x="556997" y="544843"/>
                    <a:pt x="545604" y="556126"/>
                    <a:pt x="531631" y="556126"/>
                  </a:cubicBezTo>
                  <a:cubicBezTo>
                    <a:pt x="517658" y="556126"/>
                    <a:pt x="506354" y="544843"/>
                    <a:pt x="506354" y="530893"/>
                  </a:cubicBezTo>
                  <a:lnTo>
                    <a:pt x="506354" y="505572"/>
                  </a:lnTo>
                  <a:lnTo>
                    <a:pt x="480989" y="505572"/>
                  </a:lnTo>
                  <a:cubicBezTo>
                    <a:pt x="467015" y="505572"/>
                    <a:pt x="455712" y="494288"/>
                    <a:pt x="455712" y="480339"/>
                  </a:cubicBezTo>
                  <a:cubicBezTo>
                    <a:pt x="455712" y="466390"/>
                    <a:pt x="467015" y="455017"/>
                    <a:pt x="480989" y="455017"/>
                  </a:cubicBezTo>
                  <a:lnTo>
                    <a:pt x="506354" y="455017"/>
                  </a:lnTo>
                  <a:lnTo>
                    <a:pt x="506354" y="429784"/>
                  </a:lnTo>
                  <a:cubicBezTo>
                    <a:pt x="506354" y="415835"/>
                    <a:pt x="517658" y="404551"/>
                    <a:pt x="531631" y="404551"/>
                  </a:cubicBezTo>
                  <a:close/>
                  <a:moveTo>
                    <a:pt x="126541" y="353956"/>
                  </a:moveTo>
                  <a:lnTo>
                    <a:pt x="430431" y="353956"/>
                  </a:lnTo>
                  <a:cubicBezTo>
                    <a:pt x="444406" y="353956"/>
                    <a:pt x="455711" y="365248"/>
                    <a:pt x="455711" y="379209"/>
                  </a:cubicBezTo>
                  <a:cubicBezTo>
                    <a:pt x="455711" y="393169"/>
                    <a:pt x="444406" y="404551"/>
                    <a:pt x="430431" y="404551"/>
                  </a:cubicBezTo>
                  <a:lnTo>
                    <a:pt x="126541" y="404551"/>
                  </a:lnTo>
                  <a:cubicBezTo>
                    <a:pt x="112566" y="404551"/>
                    <a:pt x="101261" y="393169"/>
                    <a:pt x="101261" y="379209"/>
                  </a:cubicBezTo>
                  <a:cubicBezTo>
                    <a:pt x="101261" y="365248"/>
                    <a:pt x="112566" y="353956"/>
                    <a:pt x="126541" y="353956"/>
                  </a:cubicBezTo>
                  <a:close/>
                  <a:moveTo>
                    <a:pt x="177203" y="252836"/>
                  </a:moveTo>
                  <a:lnTo>
                    <a:pt x="379769" y="252836"/>
                  </a:lnTo>
                  <a:cubicBezTo>
                    <a:pt x="393742" y="252836"/>
                    <a:pt x="405045" y="264113"/>
                    <a:pt x="405045" y="278054"/>
                  </a:cubicBezTo>
                  <a:cubicBezTo>
                    <a:pt x="405045" y="291995"/>
                    <a:pt x="393742" y="303361"/>
                    <a:pt x="379769" y="303361"/>
                  </a:cubicBezTo>
                  <a:lnTo>
                    <a:pt x="177203" y="303361"/>
                  </a:lnTo>
                  <a:cubicBezTo>
                    <a:pt x="163230" y="303361"/>
                    <a:pt x="151927" y="291995"/>
                    <a:pt x="151927" y="278054"/>
                  </a:cubicBezTo>
                  <a:cubicBezTo>
                    <a:pt x="151927" y="264113"/>
                    <a:pt x="163230" y="252836"/>
                    <a:pt x="177203" y="252836"/>
                  </a:cubicBezTo>
                  <a:close/>
                  <a:moveTo>
                    <a:pt x="430424" y="101120"/>
                  </a:moveTo>
                  <a:cubicBezTo>
                    <a:pt x="444403" y="101120"/>
                    <a:pt x="455712" y="112412"/>
                    <a:pt x="455712" y="126373"/>
                  </a:cubicBezTo>
                  <a:lnTo>
                    <a:pt x="455712" y="126462"/>
                  </a:lnTo>
                  <a:cubicBezTo>
                    <a:pt x="455712" y="140422"/>
                    <a:pt x="444403" y="151715"/>
                    <a:pt x="430424" y="151715"/>
                  </a:cubicBezTo>
                  <a:cubicBezTo>
                    <a:pt x="416355" y="151715"/>
                    <a:pt x="405046" y="140422"/>
                    <a:pt x="405046" y="126462"/>
                  </a:cubicBezTo>
                  <a:cubicBezTo>
                    <a:pt x="405046" y="112501"/>
                    <a:pt x="416355" y="101120"/>
                    <a:pt x="430424" y="101120"/>
                  </a:cubicBezTo>
                  <a:close/>
                  <a:moveTo>
                    <a:pt x="329126" y="101120"/>
                  </a:moveTo>
                  <a:cubicBezTo>
                    <a:pt x="343086" y="101120"/>
                    <a:pt x="354379" y="112412"/>
                    <a:pt x="354379" y="126373"/>
                  </a:cubicBezTo>
                  <a:lnTo>
                    <a:pt x="354379" y="126462"/>
                  </a:lnTo>
                  <a:cubicBezTo>
                    <a:pt x="354379" y="140422"/>
                    <a:pt x="343086" y="151715"/>
                    <a:pt x="329126" y="151715"/>
                  </a:cubicBezTo>
                  <a:cubicBezTo>
                    <a:pt x="315166" y="151715"/>
                    <a:pt x="303784" y="140422"/>
                    <a:pt x="303784" y="126462"/>
                  </a:cubicBezTo>
                  <a:cubicBezTo>
                    <a:pt x="303784" y="112501"/>
                    <a:pt x="315166" y="101120"/>
                    <a:pt x="329126" y="101120"/>
                  </a:cubicBezTo>
                  <a:close/>
                  <a:moveTo>
                    <a:pt x="227856" y="101120"/>
                  </a:moveTo>
                  <a:cubicBezTo>
                    <a:pt x="241821" y="101120"/>
                    <a:pt x="253118" y="112412"/>
                    <a:pt x="253118" y="126373"/>
                  </a:cubicBezTo>
                  <a:lnTo>
                    <a:pt x="253118" y="126462"/>
                  </a:lnTo>
                  <a:cubicBezTo>
                    <a:pt x="253118" y="140422"/>
                    <a:pt x="241821" y="151715"/>
                    <a:pt x="227856" y="151715"/>
                  </a:cubicBezTo>
                  <a:cubicBezTo>
                    <a:pt x="213890" y="151715"/>
                    <a:pt x="202593" y="140422"/>
                    <a:pt x="202593" y="126462"/>
                  </a:cubicBezTo>
                  <a:cubicBezTo>
                    <a:pt x="202593" y="112501"/>
                    <a:pt x="213890" y="101120"/>
                    <a:pt x="227856" y="101120"/>
                  </a:cubicBezTo>
                  <a:close/>
                  <a:moveTo>
                    <a:pt x="25276" y="0"/>
                  </a:moveTo>
                  <a:lnTo>
                    <a:pt x="531608" y="0"/>
                  </a:lnTo>
                  <a:cubicBezTo>
                    <a:pt x="545581" y="0"/>
                    <a:pt x="556973" y="11376"/>
                    <a:pt x="556973" y="25329"/>
                  </a:cubicBezTo>
                  <a:lnTo>
                    <a:pt x="556973" y="328654"/>
                  </a:lnTo>
                  <a:cubicBezTo>
                    <a:pt x="556973" y="342607"/>
                    <a:pt x="545581" y="353983"/>
                    <a:pt x="531608" y="353983"/>
                  </a:cubicBezTo>
                  <a:cubicBezTo>
                    <a:pt x="517634" y="353983"/>
                    <a:pt x="506331" y="342607"/>
                    <a:pt x="506331" y="328654"/>
                  </a:cubicBezTo>
                  <a:lnTo>
                    <a:pt x="506331" y="50569"/>
                  </a:lnTo>
                  <a:lnTo>
                    <a:pt x="50642" y="50569"/>
                  </a:lnTo>
                  <a:lnTo>
                    <a:pt x="50642" y="455032"/>
                  </a:lnTo>
                  <a:lnTo>
                    <a:pt x="379770" y="455032"/>
                  </a:lnTo>
                  <a:cubicBezTo>
                    <a:pt x="393744" y="455032"/>
                    <a:pt x="405047" y="466408"/>
                    <a:pt x="405047" y="480361"/>
                  </a:cubicBezTo>
                  <a:cubicBezTo>
                    <a:pt x="405047" y="494314"/>
                    <a:pt x="393744" y="505601"/>
                    <a:pt x="379770" y="505601"/>
                  </a:cubicBezTo>
                  <a:lnTo>
                    <a:pt x="25276" y="505601"/>
                  </a:lnTo>
                  <a:cubicBezTo>
                    <a:pt x="11303" y="505601"/>
                    <a:pt x="0" y="494314"/>
                    <a:pt x="0" y="480361"/>
                  </a:cubicBezTo>
                  <a:lnTo>
                    <a:pt x="0" y="25329"/>
                  </a:lnTo>
                  <a:cubicBezTo>
                    <a:pt x="0" y="11376"/>
                    <a:pt x="11303" y="0"/>
                    <a:pt x="252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47"/>
            <p:cNvSpPr/>
            <p:nvPr/>
          </p:nvSpPr>
          <p:spPr>
            <a:xfrm>
              <a:off x="7359072" y="4508872"/>
              <a:ext cx="590928" cy="579405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48"/>
            <p:cNvSpPr/>
            <p:nvPr/>
          </p:nvSpPr>
          <p:spPr>
            <a:xfrm>
              <a:off x="4284993" y="2526361"/>
              <a:ext cx="590928" cy="590037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íŝ1ïḋè"/>
            <p:cNvSpPr/>
            <p:nvPr/>
          </p:nvSpPr>
          <p:spPr bwMode="auto">
            <a:xfrm>
              <a:off x="5965523" y="5373432"/>
              <a:ext cx="277443" cy="33674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643120" y="2716571"/>
            <a:ext cx="3054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E0E0E"/>
                </a:solidFill>
                <a:effectLst/>
                <a:latin typeface=".SF NS"/>
              </a:rPr>
              <a:t>根据每条评论的有用数量和评论的长度来计算初始权重。长评论的权重更大，有用数越多，权重越高。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58273" y="4909374"/>
            <a:ext cx="3047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E0E0E"/>
                </a:solidFill>
                <a:effectLst/>
                <a:latin typeface=".SF NS"/>
              </a:rPr>
              <a:t>通过迭代更新加权评分，逐步接近每张专辑的真实评分。每次迭代中，程序会根据当前的加权评分，重新计算每张专辑的平均分，并通过调整权重减少每次更新的幅度，以避免极端变化。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488036" y="2130694"/>
            <a:ext cx="228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生成推荐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501038" y="2716571"/>
            <a:ext cx="3047842" cy="139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E0E0E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通</a:t>
            </a:r>
            <a:r>
              <a:rPr lang="zh-CN" altLang="en-US" sz="1600" dirty="0">
                <a:solidFill>
                  <a:srgbClr val="0E0E0E"/>
                </a:solidFill>
                <a:effectLst/>
                <a:latin typeface=".SF NS"/>
              </a:rPr>
              <a:t>过将音乐家和专辑的最终评分结合，按专辑评分降序排列，为每个音乐家推荐出评分最高的三张专辑。</a:t>
            </a:r>
          </a:p>
          <a:p>
            <a:pPr algn="l">
              <a:lnSpc>
                <a:spcPct val="200000"/>
              </a:lnSpc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485884" y="4950974"/>
            <a:ext cx="3172715" cy="139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E0E0E"/>
                </a:solidFill>
                <a:effectLst/>
                <a:latin typeface=".SF NS"/>
              </a:rPr>
              <a:t>使用了评分归一化方法，将加权评分归一化到</a:t>
            </a:r>
            <a:r>
              <a:rPr lang="en-US" altLang="zh-CN" sz="1600" dirty="0">
                <a:solidFill>
                  <a:srgbClr val="0E0E0E"/>
                </a:solidFill>
                <a:effectLst/>
                <a:latin typeface=".SF NS"/>
              </a:rPr>
              <a:t>10</a:t>
            </a:r>
            <a:r>
              <a:rPr lang="zh-CN" altLang="en-US" sz="1600" dirty="0">
                <a:solidFill>
                  <a:srgbClr val="0E0E0E"/>
                </a:solidFill>
                <a:effectLst/>
                <a:latin typeface=".SF NS"/>
              </a:rPr>
              <a:t>分制，这样可以保证评分在合理范围内，便于比较。</a:t>
            </a:r>
          </a:p>
          <a:p>
            <a:pPr algn="l">
              <a:lnSpc>
                <a:spcPct val="20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0540" y="2130694"/>
            <a:ext cx="228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权重计算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0540" y="4338974"/>
            <a:ext cx="228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迭代优化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85885" y="4338973"/>
            <a:ext cx="228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评分归一化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57159B-AA87-DFF5-6C18-F04447D3B736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TECHNIQUE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67D507-4D76-3F62-BC70-F50859B411E0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椭圆 45">
            <a:extLst>
              <a:ext uri="{FF2B5EF4-FFF2-40B4-BE49-F238E27FC236}">
                <a16:creationId xmlns:a16="http://schemas.microsoft.com/office/drawing/2014/main" id="{46032966-FF99-BDD2-4315-9C6160CBA036}"/>
              </a:ext>
            </a:extLst>
          </p:cNvPr>
          <p:cNvSpPr/>
          <p:nvPr/>
        </p:nvSpPr>
        <p:spPr>
          <a:xfrm>
            <a:off x="4289154" y="4661272"/>
            <a:ext cx="538924" cy="590928"/>
          </a:xfrm>
          <a:custGeom>
            <a:avLst/>
            <a:gdLst>
              <a:gd name="connsiteX0" fmla="*/ 257952 w 552598"/>
              <a:gd name="connsiteY0" fmla="*/ 238897 h 605921"/>
              <a:gd name="connsiteX1" fmla="*/ 252845 w 552598"/>
              <a:gd name="connsiteY1" fmla="*/ 243996 h 605921"/>
              <a:gd name="connsiteX2" fmla="*/ 252845 w 552598"/>
              <a:gd name="connsiteY2" fmla="*/ 308986 h 605921"/>
              <a:gd name="connsiteX3" fmla="*/ 228056 w 552598"/>
              <a:gd name="connsiteY3" fmla="*/ 308986 h 605921"/>
              <a:gd name="connsiteX4" fmla="*/ 225642 w 552598"/>
              <a:gd name="connsiteY4" fmla="*/ 314085 h 605921"/>
              <a:gd name="connsiteX5" fmla="*/ 273271 w 552598"/>
              <a:gd name="connsiteY5" fmla="*/ 372123 h 605921"/>
              <a:gd name="connsiteX6" fmla="*/ 279306 w 552598"/>
              <a:gd name="connsiteY6" fmla="*/ 372123 h 605921"/>
              <a:gd name="connsiteX7" fmla="*/ 327027 w 552598"/>
              <a:gd name="connsiteY7" fmla="*/ 314085 h 605921"/>
              <a:gd name="connsiteX8" fmla="*/ 324520 w 552598"/>
              <a:gd name="connsiteY8" fmla="*/ 308986 h 605921"/>
              <a:gd name="connsiteX9" fmla="*/ 299731 w 552598"/>
              <a:gd name="connsiteY9" fmla="*/ 308986 h 605921"/>
              <a:gd name="connsiteX10" fmla="*/ 299731 w 552598"/>
              <a:gd name="connsiteY10" fmla="*/ 243996 h 605921"/>
              <a:gd name="connsiteX11" fmla="*/ 294718 w 552598"/>
              <a:gd name="connsiteY11" fmla="*/ 238897 h 605921"/>
              <a:gd name="connsiteX12" fmla="*/ 260737 w 552598"/>
              <a:gd name="connsiteY12" fmla="*/ 130146 h 605921"/>
              <a:gd name="connsiteX13" fmla="*/ 291932 w 552598"/>
              <a:gd name="connsiteY13" fmla="*/ 130146 h 605921"/>
              <a:gd name="connsiteX14" fmla="*/ 303445 w 552598"/>
              <a:gd name="connsiteY14" fmla="*/ 141642 h 605921"/>
              <a:gd name="connsiteX15" fmla="*/ 303445 w 552598"/>
              <a:gd name="connsiteY15" fmla="*/ 167602 h 605921"/>
              <a:gd name="connsiteX16" fmla="*/ 353580 w 552598"/>
              <a:gd name="connsiteY16" fmla="*/ 188369 h 605921"/>
              <a:gd name="connsiteX17" fmla="*/ 371963 w 552598"/>
              <a:gd name="connsiteY17" fmla="*/ 170012 h 605921"/>
              <a:gd name="connsiteX18" fmla="*/ 388118 w 552598"/>
              <a:gd name="connsiteY18" fmla="*/ 170012 h 605921"/>
              <a:gd name="connsiteX19" fmla="*/ 410215 w 552598"/>
              <a:gd name="connsiteY19" fmla="*/ 192077 h 605921"/>
              <a:gd name="connsiteX20" fmla="*/ 410215 w 552598"/>
              <a:gd name="connsiteY20" fmla="*/ 208209 h 605921"/>
              <a:gd name="connsiteX21" fmla="*/ 391832 w 552598"/>
              <a:gd name="connsiteY21" fmla="*/ 226566 h 605921"/>
              <a:gd name="connsiteX22" fmla="*/ 412628 w 552598"/>
              <a:gd name="connsiteY22" fmla="*/ 276630 h 605921"/>
              <a:gd name="connsiteX23" fmla="*/ 438625 w 552598"/>
              <a:gd name="connsiteY23" fmla="*/ 276630 h 605921"/>
              <a:gd name="connsiteX24" fmla="*/ 450137 w 552598"/>
              <a:gd name="connsiteY24" fmla="*/ 288126 h 605921"/>
              <a:gd name="connsiteX25" fmla="*/ 450137 w 552598"/>
              <a:gd name="connsiteY25" fmla="*/ 319277 h 605921"/>
              <a:gd name="connsiteX26" fmla="*/ 438625 w 552598"/>
              <a:gd name="connsiteY26" fmla="*/ 330773 h 605921"/>
              <a:gd name="connsiteX27" fmla="*/ 412628 w 552598"/>
              <a:gd name="connsiteY27" fmla="*/ 330773 h 605921"/>
              <a:gd name="connsiteX28" fmla="*/ 391832 w 552598"/>
              <a:gd name="connsiteY28" fmla="*/ 380838 h 605921"/>
              <a:gd name="connsiteX29" fmla="*/ 410215 w 552598"/>
              <a:gd name="connsiteY29" fmla="*/ 399102 h 605921"/>
              <a:gd name="connsiteX30" fmla="*/ 410215 w 552598"/>
              <a:gd name="connsiteY30" fmla="*/ 415326 h 605921"/>
              <a:gd name="connsiteX31" fmla="*/ 388118 w 552598"/>
              <a:gd name="connsiteY31" fmla="*/ 437299 h 605921"/>
              <a:gd name="connsiteX32" fmla="*/ 371963 w 552598"/>
              <a:gd name="connsiteY32" fmla="*/ 437299 h 605921"/>
              <a:gd name="connsiteX33" fmla="*/ 353580 w 552598"/>
              <a:gd name="connsiteY33" fmla="*/ 419035 h 605921"/>
              <a:gd name="connsiteX34" fmla="*/ 303445 w 552598"/>
              <a:gd name="connsiteY34" fmla="*/ 439802 h 605921"/>
              <a:gd name="connsiteX35" fmla="*/ 303445 w 552598"/>
              <a:gd name="connsiteY35" fmla="*/ 465761 h 605921"/>
              <a:gd name="connsiteX36" fmla="*/ 291932 w 552598"/>
              <a:gd name="connsiteY36" fmla="*/ 477257 h 605921"/>
              <a:gd name="connsiteX37" fmla="*/ 260737 w 552598"/>
              <a:gd name="connsiteY37" fmla="*/ 477257 h 605921"/>
              <a:gd name="connsiteX38" fmla="*/ 249224 w 552598"/>
              <a:gd name="connsiteY38" fmla="*/ 465761 h 605921"/>
              <a:gd name="connsiteX39" fmla="*/ 249224 w 552598"/>
              <a:gd name="connsiteY39" fmla="*/ 439802 h 605921"/>
              <a:gd name="connsiteX40" fmla="*/ 199089 w 552598"/>
              <a:gd name="connsiteY40" fmla="*/ 419035 h 605921"/>
              <a:gd name="connsiteX41" fmla="*/ 180799 w 552598"/>
              <a:gd name="connsiteY41" fmla="*/ 437299 h 605921"/>
              <a:gd name="connsiteX42" fmla="*/ 164551 w 552598"/>
              <a:gd name="connsiteY42" fmla="*/ 437299 h 605921"/>
              <a:gd name="connsiteX43" fmla="*/ 142547 w 552598"/>
              <a:gd name="connsiteY43" fmla="*/ 415326 h 605921"/>
              <a:gd name="connsiteX44" fmla="*/ 142547 w 552598"/>
              <a:gd name="connsiteY44" fmla="*/ 399102 h 605921"/>
              <a:gd name="connsiteX45" fmla="*/ 160837 w 552598"/>
              <a:gd name="connsiteY45" fmla="*/ 380838 h 605921"/>
              <a:gd name="connsiteX46" fmla="*/ 140041 w 552598"/>
              <a:gd name="connsiteY46" fmla="*/ 330773 h 605921"/>
              <a:gd name="connsiteX47" fmla="*/ 114044 w 552598"/>
              <a:gd name="connsiteY47" fmla="*/ 330773 h 605921"/>
              <a:gd name="connsiteX48" fmla="*/ 102532 w 552598"/>
              <a:gd name="connsiteY48" fmla="*/ 319277 h 605921"/>
              <a:gd name="connsiteX49" fmla="*/ 102532 w 552598"/>
              <a:gd name="connsiteY49" fmla="*/ 288126 h 605921"/>
              <a:gd name="connsiteX50" fmla="*/ 114044 w 552598"/>
              <a:gd name="connsiteY50" fmla="*/ 276630 h 605921"/>
              <a:gd name="connsiteX51" fmla="*/ 140041 w 552598"/>
              <a:gd name="connsiteY51" fmla="*/ 276630 h 605921"/>
              <a:gd name="connsiteX52" fmla="*/ 160837 w 552598"/>
              <a:gd name="connsiteY52" fmla="*/ 226566 h 605921"/>
              <a:gd name="connsiteX53" fmla="*/ 142547 w 552598"/>
              <a:gd name="connsiteY53" fmla="*/ 208209 h 605921"/>
              <a:gd name="connsiteX54" fmla="*/ 142547 w 552598"/>
              <a:gd name="connsiteY54" fmla="*/ 192077 h 605921"/>
              <a:gd name="connsiteX55" fmla="*/ 164551 w 552598"/>
              <a:gd name="connsiteY55" fmla="*/ 170012 h 605921"/>
              <a:gd name="connsiteX56" fmla="*/ 180799 w 552598"/>
              <a:gd name="connsiteY56" fmla="*/ 170012 h 605921"/>
              <a:gd name="connsiteX57" fmla="*/ 199089 w 552598"/>
              <a:gd name="connsiteY57" fmla="*/ 188369 h 605921"/>
              <a:gd name="connsiteX58" fmla="*/ 249224 w 552598"/>
              <a:gd name="connsiteY58" fmla="*/ 167602 h 605921"/>
              <a:gd name="connsiteX59" fmla="*/ 249224 w 552598"/>
              <a:gd name="connsiteY59" fmla="*/ 141642 h 605921"/>
              <a:gd name="connsiteX60" fmla="*/ 260737 w 552598"/>
              <a:gd name="connsiteY60" fmla="*/ 130146 h 605921"/>
              <a:gd name="connsiteX61" fmla="*/ 438507 w 552598"/>
              <a:gd name="connsiteY61" fmla="*/ 79551 h 605921"/>
              <a:gd name="connsiteX62" fmla="*/ 552598 w 552598"/>
              <a:gd name="connsiteY62" fmla="*/ 302952 h 605921"/>
              <a:gd name="connsiteX63" fmla="*/ 276329 w 552598"/>
              <a:gd name="connsiteY63" fmla="*/ 578821 h 605921"/>
              <a:gd name="connsiteX64" fmla="*/ 276329 w 552598"/>
              <a:gd name="connsiteY64" fmla="*/ 602737 h 605921"/>
              <a:gd name="connsiteX65" fmla="*/ 271316 w 552598"/>
              <a:gd name="connsiteY65" fmla="*/ 605332 h 605921"/>
              <a:gd name="connsiteX66" fmla="*/ 206426 w 552598"/>
              <a:gd name="connsiteY66" fmla="*/ 560837 h 605921"/>
              <a:gd name="connsiteX67" fmla="*/ 206426 w 552598"/>
              <a:gd name="connsiteY67" fmla="*/ 555553 h 605921"/>
              <a:gd name="connsiteX68" fmla="*/ 271316 w 552598"/>
              <a:gd name="connsiteY68" fmla="*/ 511059 h 605921"/>
              <a:gd name="connsiteX69" fmla="*/ 276329 w 552598"/>
              <a:gd name="connsiteY69" fmla="*/ 513654 h 605921"/>
              <a:gd name="connsiteX70" fmla="*/ 276329 w 552598"/>
              <a:gd name="connsiteY70" fmla="*/ 537663 h 605921"/>
              <a:gd name="connsiteX71" fmla="*/ 511381 w 552598"/>
              <a:gd name="connsiteY71" fmla="*/ 302952 h 605921"/>
              <a:gd name="connsiteX72" fmla="*/ 414278 w 552598"/>
              <a:gd name="connsiteY72" fmla="*/ 112830 h 605921"/>
              <a:gd name="connsiteX73" fmla="*/ 281414 w 552598"/>
              <a:gd name="connsiteY73" fmla="*/ 589 h 605921"/>
              <a:gd name="connsiteX74" fmla="*/ 346313 w 552598"/>
              <a:gd name="connsiteY74" fmla="*/ 45086 h 605921"/>
              <a:gd name="connsiteX75" fmla="*/ 346313 w 552598"/>
              <a:gd name="connsiteY75" fmla="*/ 50277 h 605921"/>
              <a:gd name="connsiteX76" fmla="*/ 281414 w 552598"/>
              <a:gd name="connsiteY76" fmla="*/ 94775 h 605921"/>
              <a:gd name="connsiteX77" fmla="*/ 276308 w 552598"/>
              <a:gd name="connsiteY77" fmla="*/ 92179 h 605921"/>
              <a:gd name="connsiteX78" fmla="*/ 276308 w 552598"/>
              <a:gd name="connsiteY78" fmla="*/ 68262 h 605921"/>
              <a:gd name="connsiteX79" fmla="*/ 41223 w 552598"/>
              <a:gd name="connsiteY79" fmla="*/ 303077 h 605921"/>
              <a:gd name="connsiteX80" fmla="*/ 138432 w 552598"/>
              <a:gd name="connsiteY80" fmla="*/ 493302 h 605921"/>
              <a:gd name="connsiteX81" fmla="*/ 114200 w 552598"/>
              <a:gd name="connsiteY81" fmla="*/ 526582 h 605921"/>
              <a:gd name="connsiteX82" fmla="*/ 0 w 552598"/>
              <a:gd name="connsiteY82" fmla="*/ 303077 h 605921"/>
              <a:gd name="connsiteX83" fmla="*/ 276308 w 552598"/>
              <a:gd name="connsiteY83" fmla="*/ 27195 h 605921"/>
              <a:gd name="connsiteX84" fmla="*/ 276308 w 552598"/>
              <a:gd name="connsiteY84" fmla="*/ 3185 h 605921"/>
              <a:gd name="connsiteX85" fmla="*/ 281414 w 552598"/>
              <a:gd name="connsiteY85" fmla="*/ 589 h 60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2598" h="605921">
                <a:moveTo>
                  <a:pt x="257952" y="238897"/>
                </a:moveTo>
                <a:cubicBezTo>
                  <a:pt x="255074" y="238897"/>
                  <a:pt x="252845" y="241122"/>
                  <a:pt x="252845" y="243996"/>
                </a:cubicBezTo>
                <a:lnTo>
                  <a:pt x="252845" y="308986"/>
                </a:lnTo>
                <a:lnTo>
                  <a:pt x="228056" y="308986"/>
                </a:lnTo>
                <a:cubicBezTo>
                  <a:pt x="225364" y="308986"/>
                  <a:pt x="223878" y="311953"/>
                  <a:pt x="225642" y="314085"/>
                </a:cubicBezTo>
                <a:lnTo>
                  <a:pt x="273271" y="372123"/>
                </a:lnTo>
                <a:cubicBezTo>
                  <a:pt x="274849" y="373977"/>
                  <a:pt x="277727" y="373977"/>
                  <a:pt x="279306" y="372123"/>
                </a:cubicBezTo>
                <a:lnTo>
                  <a:pt x="327027" y="314085"/>
                </a:lnTo>
                <a:cubicBezTo>
                  <a:pt x="328605" y="311953"/>
                  <a:pt x="327213" y="308894"/>
                  <a:pt x="324520" y="308986"/>
                </a:cubicBezTo>
                <a:lnTo>
                  <a:pt x="299731" y="308986"/>
                </a:lnTo>
                <a:lnTo>
                  <a:pt x="299731" y="243996"/>
                </a:lnTo>
                <a:cubicBezTo>
                  <a:pt x="299731" y="241122"/>
                  <a:pt x="297503" y="238897"/>
                  <a:pt x="294718" y="238897"/>
                </a:cubicBezTo>
                <a:close/>
                <a:moveTo>
                  <a:pt x="260737" y="130146"/>
                </a:moveTo>
                <a:lnTo>
                  <a:pt x="291932" y="130146"/>
                </a:lnTo>
                <a:cubicBezTo>
                  <a:pt x="298431" y="130146"/>
                  <a:pt x="303445" y="135338"/>
                  <a:pt x="303445" y="141642"/>
                </a:cubicBezTo>
                <a:lnTo>
                  <a:pt x="303445" y="167602"/>
                </a:lnTo>
                <a:cubicBezTo>
                  <a:pt x="321642" y="171125"/>
                  <a:pt x="338632" y="178356"/>
                  <a:pt x="353580" y="188369"/>
                </a:cubicBezTo>
                <a:lnTo>
                  <a:pt x="371963" y="170012"/>
                </a:lnTo>
                <a:cubicBezTo>
                  <a:pt x="376420" y="165562"/>
                  <a:pt x="383661" y="165562"/>
                  <a:pt x="388118" y="170012"/>
                </a:cubicBezTo>
                <a:lnTo>
                  <a:pt x="410215" y="192077"/>
                </a:lnTo>
                <a:cubicBezTo>
                  <a:pt x="414671" y="196528"/>
                  <a:pt x="414671" y="203759"/>
                  <a:pt x="410215" y="208209"/>
                </a:cubicBezTo>
                <a:lnTo>
                  <a:pt x="391832" y="226566"/>
                </a:lnTo>
                <a:cubicBezTo>
                  <a:pt x="401859" y="241400"/>
                  <a:pt x="409100" y="258459"/>
                  <a:pt x="412628" y="276630"/>
                </a:cubicBezTo>
                <a:lnTo>
                  <a:pt x="438625" y="276630"/>
                </a:lnTo>
                <a:cubicBezTo>
                  <a:pt x="445124" y="276630"/>
                  <a:pt x="450137" y="281822"/>
                  <a:pt x="450137" y="288126"/>
                </a:cubicBezTo>
                <a:lnTo>
                  <a:pt x="450137" y="319277"/>
                </a:lnTo>
                <a:cubicBezTo>
                  <a:pt x="450137" y="325674"/>
                  <a:pt x="444938" y="330773"/>
                  <a:pt x="438625" y="330773"/>
                </a:cubicBezTo>
                <a:lnTo>
                  <a:pt x="412628" y="330773"/>
                </a:lnTo>
                <a:cubicBezTo>
                  <a:pt x="409100" y="348945"/>
                  <a:pt x="401859" y="365818"/>
                  <a:pt x="391832" y="380838"/>
                </a:cubicBezTo>
                <a:lnTo>
                  <a:pt x="410215" y="399102"/>
                </a:lnTo>
                <a:cubicBezTo>
                  <a:pt x="414671" y="403552"/>
                  <a:pt x="414671" y="410876"/>
                  <a:pt x="410215" y="415326"/>
                </a:cubicBezTo>
                <a:lnTo>
                  <a:pt x="388118" y="437299"/>
                </a:lnTo>
                <a:cubicBezTo>
                  <a:pt x="383661" y="441749"/>
                  <a:pt x="376420" y="441749"/>
                  <a:pt x="371963" y="437299"/>
                </a:cubicBezTo>
                <a:lnTo>
                  <a:pt x="353580" y="419035"/>
                </a:lnTo>
                <a:cubicBezTo>
                  <a:pt x="338725" y="429047"/>
                  <a:pt x="321642" y="436186"/>
                  <a:pt x="303445" y="439802"/>
                </a:cubicBezTo>
                <a:lnTo>
                  <a:pt x="303445" y="465761"/>
                </a:lnTo>
                <a:cubicBezTo>
                  <a:pt x="303445" y="472158"/>
                  <a:pt x="298246" y="477257"/>
                  <a:pt x="291932" y="477257"/>
                </a:cubicBezTo>
                <a:lnTo>
                  <a:pt x="260737" y="477257"/>
                </a:lnTo>
                <a:cubicBezTo>
                  <a:pt x="254331" y="477257"/>
                  <a:pt x="249224" y="472065"/>
                  <a:pt x="249224" y="465761"/>
                </a:cubicBezTo>
                <a:lnTo>
                  <a:pt x="249224" y="439802"/>
                </a:lnTo>
                <a:cubicBezTo>
                  <a:pt x="231027" y="436186"/>
                  <a:pt x="214130" y="429047"/>
                  <a:pt x="199089" y="419035"/>
                </a:cubicBezTo>
                <a:lnTo>
                  <a:pt x="180799" y="437299"/>
                </a:lnTo>
                <a:cubicBezTo>
                  <a:pt x="176342" y="441749"/>
                  <a:pt x="169008" y="441749"/>
                  <a:pt x="164551" y="437299"/>
                </a:cubicBezTo>
                <a:lnTo>
                  <a:pt x="142547" y="415326"/>
                </a:lnTo>
                <a:cubicBezTo>
                  <a:pt x="138091" y="410876"/>
                  <a:pt x="138091" y="403552"/>
                  <a:pt x="142547" y="399102"/>
                </a:cubicBezTo>
                <a:lnTo>
                  <a:pt x="160837" y="380838"/>
                </a:lnTo>
                <a:cubicBezTo>
                  <a:pt x="150810" y="366004"/>
                  <a:pt x="143661" y="348945"/>
                  <a:pt x="140041" y="330773"/>
                </a:cubicBezTo>
                <a:lnTo>
                  <a:pt x="114044" y="330773"/>
                </a:lnTo>
                <a:cubicBezTo>
                  <a:pt x="107638" y="330773"/>
                  <a:pt x="102532" y="325582"/>
                  <a:pt x="102532" y="319277"/>
                </a:cubicBezTo>
                <a:lnTo>
                  <a:pt x="102532" y="288126"/>
                </a:lnTo>
                <a:cubicBezTo>
                  <a:pt x="102532" y="281636"/>
                  <a:pt x="107731" y="276630"/>
                  <a:pt x="114044" y="276630"/>
                </a:cubicBezTo>
                <a:lnTo>
                  <a:pt x="140041" y="276630"/>
                </a:lnTo>
                <a:cubicBezTo>
                  <a:pt x="143661" y="258459"/>
                  <a:pt x="150810" y="241492"/>
                  <a:pt x="160837" y="226566"/>
                </a:cubicBezTo>
                <a:lnTo>
                  <a:pt x="142547" y="208209"/>
                </a:lnTo>
                <a:cubicBezTo>
                  <a:pt x="138091" y="203759"/>
                  <a:pt x="138091" y="196528"/>
                  <a:pt x="142547" y="192077"/>
                </a:cubicBezTo>
                <a:lnTo>
                  <a:pt x="164551" y="170012"/>
                </a:lnTo>
                <a:cubicBezTo>
                  <a:pt x="169008" y="165562"/>
                  <a:pt x="176342" y="165562"/>
                  <a:pt x="180799" y="170012"/>
                </a:cubicBezTo>
                <a:lnTo>
                  <a:pt x="199089" y="188369"/>
                </a:lnTo>
                <a:cubicBezTo>
                  <a:pt x="213944" y="178356"/>
                  <a:pt x="231027" y="171125"/>
                  <a:pt x="249224" y="167602"/>
                </a:cubicBezTo>
                <a:lnTo>
                  <a:pt x="249224" y="141642"/>
                </a:lnTo>
                <a:cubicBezTo>
                  <a:pt x="249224" y="135153"/>
                  <a:pt x="254424" y="130146"/>
                  <a:pt x="260737" y="130146"/>
                </a:cubicBezTo>
                <a:close/>
                <a:moveTo>
                  <a:pt x="438507" y="79551"/>
                </a:moveTo>
                <a:cubicBezTo>
                  <a:pt x="510081" y="131462"/>
                  <a:pt x="552598" y="214890"/>
                  <a:pt x="552598" y="302952"/>
                </a:cubicBezTo>
                <a:cubicBezTo>
                  <a:pt x="552598" y="455069"/>
                  <a:pt x="428760" y="578821"/>
                  <a:pt x="276329" y="578821"/>
                </a:cubicBezTo>
                <a:lnTo>
                  <a:pt x="276329" y="602737"/>
                </a:lnTo>
                <a:cubicBezTo>
                  <a:pt x="276329" y="605332"/>
                  <a:pt x="273358" y="606815"/>
                  <a:pt x="271316" y="605332"/>
                </a:cubicBezTo>
                <a:lnTo>
                  <a:pt x="206426" y="560837"/>
                </a:lnTo>
                <a:cubicBezTo>
                  <a:pt x="204569" y="559539"/>
                  <a:pt x="204569" y="556759"/>
                  <a:pt x="206426" y="555553"/>
                </a:cubicBezTo>
                <a:lnTo>
                  <a:pt x="271316" y="511059"/>
                </a:lnTo>
                <a:cubicBezTo>
                  <a:pt x="273544" y="509575"/>
                  <a:pt x="276329" y="511059"/>
                  <a:pt x="276329" y="513654"/>
                </a:cubicBezTo>
                <a:lnTo>
                  <a:pt x="276329" y="537663"/>
                </a:lnTo>
                <a:cubicBezTo>
                  <a:pt x="405923" y="537663"/>
                  <a:pt x="511381" y="432358"/>
                  <a:pt x="511381" y="302952"/>
                </a:cubicBezTo>
                <a:cubicBezTo>
                  <a:pt x="511381" y="228053"/>
                  <a:pt x="475176" y="156954"/>
                  <a:pt x="414278" y="112830"/>
                </a:cubicBezTo>
                <a:close/>
                <a:moveTo>
                  <a:pt x="281414" y="589"/>
                </a:moveTo>
                <a:lnTo>
                  <a:pt x="346313" y="45086"/>
                </a:lnTo>
                <a:cubicBezTo>
                  <a:pt x="348170" y="46384"/>
                  <a:pt x="348170" y="49072"/>
                  <a:pt x="346313" y="50277"/>
                </a:cubicBezTo>
                <a:lnTo>
                  <a:pt x="281414" y="94775"/>
                </a:lnTo>
                <a:cubicBezTo>
                  <a:pt x="279186" y="96258"/>
                  <a:pt x="276308" y="94775"/>
                  <a:pt x="276308" y="92179"/>
                </a:cubicBezTo>
                <a:lnTo>
                  <a:pt x="276308" y="68262"/>
                </a:lnTo>
                <a:cubicBezTo>
                  <a:pt x="146695" y="68262"/>
                  <a:pt x="41223" y="173665"/>
                  <a:pt x="41223" y="303077"/>
                </a:cubicBezTo>
                <a:cubicBezTo>
                  <a:pt x="41223" y="377980"/>
                  <a:pt x="77526" y="449176"/>
                  <a:pt x="138432" y="493302"/>
                </a:cubicBezTo>
                <a:lnTo>
                  <a:pt x="114200" y="526582"/>
                </a:lnTo>
                <a:cubicBezTo>
                  <a:pt x="42709" y="474762"/>
                  <a:pt x="0" y="391237"/>
                  <a:pt x="0" y="303077"/>
                </a:cubicBezTo>
                <a:cubicBezTo>
                  <a:pt x="0" y="150953"/>
                  <a:pt x="123948" y="27195"/>
                  <a:pt x="276308" y="27195"/>
                </a:cubicBezTo>
                <a:lnTo>
                  <a:pt x="276308" y="3185"/>
                </a:lnTo>
                <a:cubicBezTo>
                  <a:pt x="276308" y="589"/>
                  <a:pt x="279279" y="-894"/>
                  <a:pt x="281414" y="5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íŝ1ïḋè">
            <a:extLst>
              <a:ext uri="{FF2B5EF4-FFF2-40B4-BE49-F238E27FC236}">
                <a16:creationId xmlns:a16="http://schemas.microsoft.com/office/drawing/2014/main" id="{21AD6C2C-FB6D-E9A0-C3D2-6020FC46893C}"/>
              </a:ext>
            </a:extLst>
          </p:cNvPr>
          <p:cNvSpPr/>
          <p:nvPr/>
        </p:nvSpPr>
        <p:spPr bwMode="auto">
          <a:xfrm rot="16200000">
            <a:off x="7620362" y="3810971"/>
            <a:ext cx="277443" cy="336744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5" name="íŝ1ïḋè">
            <a:extLst>
              <a:ext uri="{FF2B5EF4-FFF2-40B4-BE49-F238E27FC236}">
                <a16:creationId xmlns:a16="http://schemas.microsoft.com/office/drawing/2014/main" id="{4623EA0B-1E68-6A64-FFBD-30CCBBB2AEEE}"/>
              </a:ext>
            </a:extLst>
          </p:cNvPr>
          <p:cNvSpPr/>
          <p:nvPr/>
        </p:nvSpPr>
        <p:spPr bwMode="auto">
          <a:xfrm rot="5400000">
            <a:off x="4239622" y="3807167"/>
            <a:ext cx="277443" cy="336744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6" name="íŝ1ïḋè">
            <a:extLst>
              <a:ext uri="{FF2B5EF4-FFF2-40B4-BE49-F238E27FC236}">
                <a16:creationId xmlns:a16="http://schemas.microsoft.com/office/drawing/2014/main" id="{865A14C4-1231-A0C0-1BFC-77207FA7F8EF}"/>
              </a:ext>
            </a:extLst>
          </p:cNvPr>
          <p:cNvSpPr/>
          <p:nvPr/>
        </p:nvSpPr>
        <p:spPr bwMode="auto">
          <a:xfrm rot="10800000">
            <a:off x="5957277" y="2035155"/>
            <a:ext cx="277443" cy="336744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B3A813-FB28-D069-742C-503B1FCB3693}"/>
              </a:ext>
            </a:extLst>
          </p:cNvPr>
          <p:cNvSpPr/>
          <p:nvPr/>
        </p:nvSpPr>
        <p:spPr>
          <a:xfrm>
            <a:off x="419686" y="1750657"/>
            <a:ext cx="2819964" cy="191535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5BC71BA-D5E5-3D7B-B1A9-0DD0BDBA6493}"/>
              </a:ext>
            </a:extLst>
          </p:cNvPr>
          <p:cNvSpPr txBox="1"/>
          <p:nvPr/>
        </p:nvSpPr>
        <p:spPr>
          <a:xfrm>
            <a:off x="324449" y="1345245"/>
            <a:ext cx="3109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算法设计与应用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973431" y="1698625"/>
            <a:ext cx="5939790" cy="1219200"/>
            <a:chOff x="1316" y="3045"/>
            <a:chExt cx="9354" cy="1920"/>
          </a:xfrm>
        </p:grpSpPr>
        <p:sp>
          <p:nvSpPr>
            <p:cNvPr id="6" name="圆角矩形 21"/>
            <p:cNvSpPr/>
            <p:nvPr/>
          </p:nvSpPr>
          <p:spPr>
            <a:xfrm>
              <a:off x="1875" y="3045"/>
              <a:ext cx="7588" cy="1920"/>
            </a:xfrm>
            <a:prstGeom prst="roundRect">
              <a:avLst>
                <a:gd name="adj" fmla="val 34210"/>
              </a:avLst>
            </a:prstGeom>
            <a:solidFill>
              <a:srgbClr val="475D4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7" name="组合 22"/>
            <p:cNvGrpSpPr/>
            <p:nvPr/>
          </p:nvGrpSpPr>
          <p:grpSpPr>
            <a:xfrm>
              <a:off x="1316" y="3345"/>
              <a:ext cx="1320" cy="1320"/>
              <a:chOff x="8799" y="7470"/>
              <a:chExt cx="1320" cy="132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8799" y="7470"/>
                <a:ext cx="1320" cy="1320"/>
              </a:xfrm>
              <a:prstGeom prst="ellipse">
                <a:avLst/>
              </a:prstGeom>
              <a:solidFill>
                <a:srgbClr val="FECA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20" name="iconfont-11862-5666441"/>
              <p:cNvSpPr>
                <a:spLocks noChangeAspect="1"/>
              </p:cNvSpPr>
              <p:nvPr/>
            </p:nvSpPr>
            <p:spPr bwMode="auto">
              <a:xfrm>
                <a:off x="9104" y="7801"/>
                <a:ext cx="709" cy="656"/>
              </a:xfrm>
              <a:custGeom>
                <a:avLst/>
                <a:gdLst>
                  <a:gd name="T0" fmla="*/ 8673 w 11185"/>
                  <a:gd name="T1" fmla="*/ 0 h 10349"/>
                  <a:gd name="T2" fmla="*/ 2512 w 11185"/>
                  <a:gd name="T3" fmla="*/ 0 h 10349"/>
                  <a:gd name="T4" fmla="*/ 0 w 11185"/>
                  <a:gd name="T5" fmla="*/ 2511 h 10349"/>
                  <a:gd name="T6" fmla="*/ 0 w 11185"/>
                  <a:gd name="T7" fmla="*/ 7838 h 10349"/>
                  <a:gd name="T8" fmla="*/ 2511 w 11185"/>
                  <a:gd name="T9" fmla="*/ 10349 h 10349"/>
                  <a:gd name="T10" fmla="*/ 8672 w 11185"/>
                  <a:gd name="T11" fmla="*/ 10349 h 10349"/>
                  <a:gd name="T12" fmla="*/ 11183 w 11185"/>
                  <a:gd name="T13" fmla="*/ 7838 h 10349"/>
                  <a:gd name="T14" fmla="*/ 11183 w 11185"/>
                  <a:gd name="T15" fmla="*/ 2511 h 10349"/>
                  <a:gd name="T16" fmla="*/ 8673 w 11185"/>
                  <a:gd name="T17" fmla="*/ 0 h 10349"/>
                  <a:gd name="T18" fmla="*/ 2512 w 11185"/>
                  <a:gd name="T19" fmla="*/ 705 h 10349"/>
                  <a:gd name="T20" fmla="*/ 8673 w 11185"/>
                  <a:gd name="T21" fmla="*/ 705 h 10349"/>
                  <a:gd name="T22" fmla="*/ 10481 w 11185"/>
                  <a:gd name="T23" fmla="*/ 2513 h 10349"/>
                  <a:gd name="T24" fmla="*/ 10481 w 11185"/>
                  <a:gd name="T25" fmla="*/ 2630 h 10349"/>
                  <a:gd name="T26" fmla="*/ 5713 w 11185"/>
                  <a:gd name="T27" fmla="*/ 4895 h 10349"/>
                  <a:gd name="T28" fmla="*/ 5470 w 11185"/>
                  <a:gd name="T29" fmla="*/ 4895 h 10349"/>
                  <a:gd name="T30" fmla="*/ 705 w 11185"/>
                  <a:gd name="T31" fmla="*/ 2629 h 10349"/>
                  <a:gd name="T32" fmla="*/ 705 w 11185"/>
                  <a:gd name="T33" fmla="*/ 2511 h 10349"/>
                  <a:gd name="T34" fmla="*/ 2512 w 11185"/>
                  <a:gd name="T35" fmla="*/ 705 h 10349"/>
                  <a:gd name="T36" fmla="*/ 8673 w 11185"/>
                  <a:gd name="T37" fmla="*/ 9645 h 10349"/>
                  <a:gd name="T38" fmla="*/ 2512 w 11185"/>
                  <a:gd name="T39" fmla="*/ 9645 h 10349"/>
                  <a:gd name="T40" fmla="*/ 705 w 11185"/>
                  <a:gd name="T41" fmla="*/ 7838 h 10349"/>
                  <a:gd name="T42" fmla="*/ 705 w 11185"/>
                  <a:gd name="T43" fmla="*/ 3409 h 10349"/>
                  <a:gd name="T44" fmla="*/ 5355 w 11185"/>
                  <a:gd name="T45" fmla="*/ 5620 h 10349"/>
                  <a:gd name="T46" fmla="*/ 5441 w 11185"/>
                  <a:gd name="T47" fmla="*/ 5661 h 10349"/>
                  <a:gd name="T48" fmla="*/ 5445 w 11185"/>
                  <a:gd name="T49" fmla="*/ 5663 h 10349"/>
                  <a:gd name="T50" fmla="*/ 5456 w 11185"/>
                  <a:gd name="T51" fmla="*/ 5666 h 10349"/>
                  <a:gd name="T52" fmla="*/ 5593 w 11185"/>
                  <a:gd name="T53" fmla="*/ 5689 h 10349"/>
                  <a:gd name="T54" fmla="*/ 5731 w 11185"/>
                  <a:gd name="T55" fmla="*/ 5666 h 10349"/>
                  <a:gd name="T56" fmla="*/ 5742 w 11185"/>
                  <a:gd name="T57" fmla="*/ 5663 h 10349"/>
                  <a:gd name="T58" fmla="*/ 5746 w 11185"/>
                  <a:gd name="T59" fmla="*/ 5661 h 10349"/>
                  <a:gd name="T60" fmla="*/ 5832 w 11185"/>
                  <a:gd name="T61" fmla="*/ 5620 h 10349"/>
                  <a:gd name="T62" fmla="*/ 10482 w 11185"/>
                  <a:gd name="T63" fmla="*/ 3409 h 10349"/>
                  <a:gd name="T64" fmla="*/ 10482 w 11185"/>
                  <a:gd name="T65" fmla="*/ 7839 h 10349"/>
                  <a:gd name="T66" fmla="*/ 8673 w 11185"/>
                  <a:gd name="T67" fmla="*/ 9645 h 10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85" h="10349">
                    <a:moveTo>
                      <a:pt x="8673" y="0"/>
                    </a:moveTo>
                    <a:lnTo>
                      <a:pt x="2512" y="0"/>
                    </a:lnTo>
                    <a:cubicBezTo>
                      <a:pt x="1127" y="0"/>
                      <a:pt x="0" y="1128"/>
                      <a:pt x="0" y="2511"/>
                    </a:cubicBezTo>
                    <a:lnTo>
                      <a:pt x="0" y="7838"/>
                    </a:lnTo>
                    <a:cubicBezTo>
                      <a:pt x="0" y="9223"/>
                      <a:pt x="1126" y="10349"/>
                      <a:pt x="2511" y="10349"/>
                    </a:cubicBezTo>
                    <a:lnTo>
                      <a:pt x="8672" y="10349"/>
                    </a:lnTo>
                    <a:cubicBezTo>
                      <a:pt x="10057" y="10349"/>
                      <a:pt x="11183" y="9223"/>
                      <a:pt x="11183" y="7838"/>
                    </a:cubicBezTo>
                    <a:lnTo>
                      <a:pt x="11183" y="2511"/>
                    </a:lnTo>
                    <a:cubicBezTo>
                      <a:pt x="11185" y="1128"/>
                      <a:pt x="10057" y="0"/>
                      <a:pt x="8673" y="0"/>
                    </a:cubicBezTo>
                    <a:close/>
                    <a:moveTo>
                      <a:pt x="2512" y="705"/>
                    </a:moveTo>
                    <a:lnTo>
                      <a:pt x="8673" y="705"/>
                    </a:lnTo>
                    <a:cubicBezTo>
                      <a:pt x="9670" y="705"/>
                      <a:pt x="10481" y="1516"/>
                      <a:pt x="10481" y="2513"/>
                    </a:cubicBezTo>
                    <a:lnTo>
                      <a:pt x="10481" y="2630"/>
                    </a:lnTo>
                    <a:lnTo>
                      <a:pt x="5713" y="4895"/>
                    </a:lnTo>
                    <a:cubicBezTo>
                      <a:pt x="5636" y="4931"/>
                      <a:pt x="5547" y="4931"/>
                      <a:pt x="5470" y="4895"/>
                    </a:cubicBezTo>
                    <a:lnTo>
                      <a:pt x="705" y="2629"/>
                    </a:lnTo>
                    <a:lnTo>
                      <a:pt x="705" y="2511"/>
                    </a:lnTo>
                    <a:cubicBezTo>
                      <a:pt x="705" y="1515"/>
                      <a:pt x="1515" y="705"/>
                      <a:pt x="2512" y="705"/>
                    </a:cubicBezTo>
                    <a:close/>
                    <a:moveTo>
                      <a:pt x="8673" y="9645"/>
                    </a:moveTo>
                    <a:lnTo>
                      <a:pt x="2512" y="9645"/>
                    </a:lnTo>
                    <a:cubicBezTo>
                      <a:pt x="1516" y="9645"/>
                      <a:pt x="705" y="8834"/>
                      <a:pt x="705" y="7838"/>
                    </a:cubicBezTo>
                    <a:lnTo>
                      <a:pt x="705" y="3409"/>
                    </a:lnTo>
                    <a:lnTo>
                      <a:pt x="5355" y="5620"/>
                    </a:lnTo>
                    <a:lnTo>
                      <a:pt x="5441" y="5661"/>
                    </a:lnTo>
                    <a:cubicBezTo>
                      <a:pt x="5442" y="5661"/>
                      <a:pt x="5443" y="5661"/>
                      <a:pt x="5445" y="5663"/>
                    </a:cubicBezTo>
                    <a:lnTo>
                      <a:pt x="5456" y="5666"/>
                    </a:lnTo>
                    <a:cubicBezTo>
                      <a:pt x="5498" y="5680"/>
                      <a:pt x="5545" y="5689"/>
                      <a:pt x="5593" y="5689"/>
                    </a:cubicBezTo>
                    <a:cubicBezTo>
                      <a:pt x="5642" y="5689"/>
                      <a:pt x="5687" y="5680"/>
                      <a:pt x="5731" y="5666"/>
                    </a:cubicBezTo>
                    <a:lnTo>
                      <a:pt x="5742" y="5663"/>
                    </a:lnTo>
                    <a:cubicBezTo>
                      <a:pt x="5743" y="5663"/>
                      <a:pt x="5744" y="5663"/>
                      <a:pt x="5746" y="5661"/>
                    </a:cubicBezTo>
                    <a:lnTo>
                      <a:pt x="5832" y="5620"/>
                    </a:lnTo>
                    <a:lnTo>
                      <a:pt x="10482" y="3409"/>
                    </a:lnTo>
                    <a:lnTo>
                      <a:pt x="10482" y="7839"/>
                    </a:lnTo>
                    <a:cubicBezTo>
                      <a:pt x="10479" y="8835"/>
                      <a:pt x="9669" y="9645"/>
                      <a:pt x="8673" y="96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849" y="3185"/>
              <a:ext cx="7821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HTML</a:t>
              </a:r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+</a:t>
              </a:r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CSS + Bootstrap</a:t>
              </a:r>
              <a:endPara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849" y="3786"/>
              <a:ext cx="6614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16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个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HTML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文件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marL="171450" indent="-171450" algn="l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1774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行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style.css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34"/>
          <p:cNvGrpSpPr/>
          <p:nvPr/>
        </p:nvGrpSpPr>
        <p:grpSpPr>
          <a:xfrm>
            <a:off x="5973431" y="5174615"/>
            <a:ext cx="5208905" cy="1219200"/>
            <a:chOff x="1316" y="3045"/>
            <a:chExt cx="8203" cy="1920"/>
          </a:xfrm>
        </p:grpSpPr>
        <p:sp>
          <p:nvSpPr>
            <p:cNvPr id="22" name="圆角矩形 56"/>
            <p:cNvSpPr/>
            <p:nvPr/>
          </p:nvSpPr>
          <p:spPr>
            <a:xfrm>
              <a:off x="1875" y="3045"/>
              <a:ext cx="7588" cy="1920"/>
            </a:xfrm>
            <a:prstGeom prst="roundRect">
              <a:avLst>
                <a:gd name="adj" fmla="val 34210"/>
              </a:avLst>
            </a:prstGeom>
            <a:solidFill>
              <a:srgbClr val="475D4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316" y="3345"/>
              <a:ext cx="1320" cy="1320"/>
              <a:chOff x="8799" y="7470"/>
              <a:chExt cx="1320" cy="132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8799" y="7470"/>
                <a:ext cx="1320" cy="1320"/>
              </a:xfrm>
              <a:prstGeom prst="ellipse">
                <a:avLst/>
              </a:prstGeom>
              <a:solidFill>
                <a:srgbClr val="FECA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cs typeface="+mn-ea"/>
                  <a:sym typeface="+mn-lt"/>
                </a:endParaRPr>
              </a:p>
            </p:txBody>
          </p:sp>
          <p:sp>
            <p:nvSpPr>
              <p:cNvPr id="27" name="iconfont-11862-5666441"/>
              <p:cNvSpPr>
                <a:spLocks noChangeAspect="1"/>
              </p:cNvSpPr>
              <p:nvPr/>
            </p:nvSpPr>
            <p:spPr bwMode="auto">
              <a:xfrm>
                <a:off x="9119" y="7774"/>
                <a:ext cx="678" cy="709"/>
              </a:xfrm>
              <a:custGeom>
                <a:avLst/>
                <a:gdLst>
                  <a:gd name="connsiteX0" fmla="*/ 256978 w 514056"/>
                  <a:gd name="connsiteY0" fmla="*/ 195458 h 536971"/>
                  <a:gd name="connsiteX1" fmla="*/ 172648 w 514056"/>
                  <a:gd name="connsiteY1" fmla="*/ 279865 h 536971"/>
                  <a:gd name="connsiteX2" fmla="*/ 256978 w 514056"/>
                  <a:gd name="connsiteY2" fmla="*/ 364178 h 536971"/>
                  <a:gd name="connsiteX3" fmla="*/ 341307 w 514056"/>
                  <a:gd name="connsiteY3" fmla="*/ 279818 h 536971"/>
                  <a:gd name="connsiteX4" fmla="*/ 256978 w 514056"/>
                  <a:gd name="connsiteY4" fmla="*/ 195458 h 536971"/>
                  <a:gd name="connsiteX5" fmla="*/ 256978 w 514056"/>
                  <a:gd name="connsiteY5" fmla="*/ 163085 h 536971"/>
                  <a:gd name="connsiteX6" fmla="*/ 373687 w 514056"/>
                  <a:gd name="connsiteY6" fmla="*/ 279818 h 536971"/>
                  <a:gd name="connsiteX7" fmla="*/ 256978 w 514056"/>
                  <a:gd name="connsiteY7" fmla="*/ 396503 h 536971"/>
                  <a:gd name="connsiteX8" fmla="*/ 140269 w 514056"/>
                  <a:gd name="connsiteY8" fmla="*/ 279818 h 536971"/>
                  <a:gd name="connsiteX9" fmla="*/ 256978 w 514056"/>
                  <a:gd name="connsiteY9" fmla="*/ 163085 h 536971"/>
                  <a:gd name="connsiteX10" fmla="*/ 122050 w 514056"/>
                  <a:gd name="connsiteY10" fmla="*/ 32287 h 536971"/>
                  <a:gd name="connsiteX11" fmla="*/ 32381 w 514056"/>
                  <a:gd name="connsiteY11" fmla="*/ 122004 h 536971"/>
                  <a:gd name="connsiteX12" fmla="*/ 32381 w 514056"/>
                  <a:gd name="connsiteY12" fmla="*/ 414872 h 536971"/>
                  <a:gd name="connsiteX13" fmla="*/ 122050 w 514056"/>
                  <a:gd name="connsiteY13" fmla="*/ 504589 h 536971"/>
                  <a:gd name="connsiteX14" fmla="*/ 391959 w 514056"/>
                  <a:gd name="connsiteY14" fmla="*/ 504589 h 536971"/>
                  <a:gd name="connsiteX15" fmla="*/ 481675 w 514056"/>
                  <a:gd name="connsiteY15" fmla="*/ 414872 h 536971"/>
                  <a:gd name="connsiteX16" fmla="*/ 481675 w 514056"/>
                  <a:gd name="connsiteY16" fmla="*/ 122004 h 536971"/>
                  <a:gd name="connsiteX17" fmla="*/ 391959 w 514056"/>
                  <a:gd name="connsiteY17" fmla="*/ 32287 h 536971"/>
                  <a:gd name="connsiteX18" fmla="*/ 122050 w 514056"/>
                  <a:gd name="connsiteY18" fmla="*/ 0 h 536971"/>
                  <a:gd name="connsiteX19" fmla="*/ 391959 w 514056"/>
                  <a:gd name="connsiteY19" fmla="*/ 0 h 536971"/>
                  <a:gd name="connsiteX20" fmla="*/ 514056 w 514056"/>
                  <a:gd name="connsiteY20" fmla="*/ 122004 h 536971"/>
                  <a:gd name="connsiteX21" fmla="*/ 514056 w 514056"/>
                  <a:gd name="connsiteY21" fmla="*/ 414872 h 536971"/>
                  <a:gd name="connsiteX22" fmla="*/ 391959 w 514056"/>
                  <a:gd name="connsiteY22" fmla="*/ 536971 h 536971"/>
                  <a:gd name="connsiteX23" fmla="*/ 122050 w 514056"/>
                  <a:gd name="connsiteY23" fmla="*/ 536971 h 536971"/>
                  <a:gd name="connsiteX24" fmla="*/ 0 w 514056"/>
                  <a:gd name="connsiteY24" fmla="*/ 414872 h 536971"/>
                  <a:gd name="connsiteX25" fmla="*/ 0 w 514056"/>
                  <a:gd name="connsiteY25" fmla="*/ 122004 h 536971"/>
                  <a:gd name="connsiteX26" fmla="*/ 122050 w 514056"/>
                  <a:gd name="connsiteY26" fmla="*/ 0 h 53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056" h="536971">
                    <a:moveTo>
                      <a:pt x="256978" y="195458"/>
                    </a:moveTo>
                    <a:cubicBezTo>
                      <a:pt x="210504" y="195458"/>
                      <a:pt x="172648" y="233353"/>
                      <a:pt x="172648" y="279865"/>
                    </a:cubicBezTo>
                    <a:cubicBezTo>
                      <a:pt x="172648" y="326330"/>
                      <a:pt x="210504" y="364178"/>
                      <a:pt x="256978" y="364178"/>
                    </a:cubicBezTo>
                    <a:cubicBezTo>
                      <a:pt x="303452" y="364178"/>
                      <a:pt x="341307" y="326282"/>
                      <a:pt x="341307" y="279818"/>
                    </a:cubicBezTo>
                    <a:cubicBezTo>
                      <a:pt x="341307" y="233306"/>
                      <a:pt x="303452" y="195458"/>
                      <a:pt x="256978" y="195458"/>
                    </a:cubicBezTo>
                    <a:close/>
                    <a:moveTo>
                      <a:pt x="256978" y="163085"/>
                    </a:moveTo>
                    <a:cubicBezTo>
                      <a:pt x="321308" y="163085"/>
                      <a:pt x="373687" y="215453"/>
                      <a:pt x="373687" y="279818"/>
                    </a:cubicBezTo>
                    <a:cubicBezTo>
                      <a:pt x="373687" y="344135"/>
                      <a:pt x="321308" y="396503"/>
                      <a:pt x="256978" y="396503"/>
                    </a:cubicBezTo>
                    <a:cubicBezTo>
                      <a:pt x="192648" y="396503"/>
                      <a:pt x="140269" y="344135"/>
                      <a:pt x="140269" y="279818"/>
                    </a:cubicBezTo>
                    <a:cubicBezTo>
                      <a:pt x="140269" y="215453"/>
                      <a:pt x="192648" y="163085"/>
                      <a:pt x="256978" y="163085"/>
                    </a:cubicBezTo>
                    <a:close/>
                    <a:moveTo>
                      <a:pt x="122050" y="32287"/>
                    </a:moveTo>
                    <a:cubicBezTo>
                      <a:pt x="72620" y="32287"/>
                      <a:pt x="32381" y="72526"/>
                      <a:pt x="32381" y="122004"/>
                    </a:cubicBezTo>
                    <a:lnTo>
                      <a:pt x="32381" y="414872"/>
                    </a:lnTo>
                    <a:cubicBezTo>
                      <a:pt x="32381" y="464349"/>
                      <a:pt x="72620" y="504589"/>
                      <a:pt x="122050" y="504589"/>
                    </a:cubicBezTo>
                    <a:lnTo>
                      <a:pt x="391959" y="504589"/>
                    </a:lnTo>
                    <a:cubicBezTo>
                      <a:pt x="441436" y="504589"/>
                      <a:pt x="481675" y="464349"/>
                      <a:pt x="481675" y="414872"/>
                    </a:cubicBezTo>
                    <a:lnTo>
                      <a:pt x="481675" y="122004"/>
                    </a:lnTo>
                    <a:cubicBezTo>
                      <a:pt x="481675" y="72526"/>
                      <a:pt x="441436" y="32287"/>
                      <a:pt x="391959" y="32287"/>
                    </a:cubicBezTo>
                    <a:close/>
                    <a:moveTo>
                      <a:pt x="122050" y="0"/>
                    </a:moveTo>
                    <a:lnTo>
                      <a:pt x="391959" y="0"/>
                    </a:lnTo>
                    <a:cubicBezTo>
                      <a:pt x="459293" y="0"/>
                      <a:pt x="514056" y="54764"/>
                      <a:pt x="514056" y="122004"/>
                    </a:cubicBezTo>
                    <a:lnTo>
                      <a:pt x="514056" y="414872"/>
                    </a:lnTo>
                    <a:cubicBezTo>
                      <a:pt x="514056" y="482207"/>
                      <a:pt x="459293" y="536971"/>
                      <a:pt x="391959" y="536971"/>
                    </a:cubicBezTo>
                    <a:lnTo>
                      <a:pt x="122050" y="536971"/>
                    </a:lnTo>
                    <a:cubicBezTo>
                      <a:pt x="54763" y="536971"/>
                      <a:pt x="0" y="482207"/>
                      <a:pt x="0" y="414872"/>
                    </a:cubicBezTo>
                    <a:lnTo>
                      <a:pt x="0" y="122004"/>
                    </a:lnTo>
                    <a:cubicBezTo>
                      <a:pt x="0" y="54764"/>
                      <a:pt x="54763" y="0"/>
                      <a:pt x="1220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2849" y="3135"/>
              <a:ext cx="4170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丰富的页面功能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792" y="3802"/>
              <a:ext cx="6727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不仅设计和开发了音乐人搜索页面、专辑搜索页面及其对应的搜索结果页面，还实现了登录、帮助、关于、版权等板块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41"/>
          <p:cNvGrpSpPr/>
          <p:nvPr/>
        </p:nvGrpSpPr>
        <p:grpSpPr>
          <a:xfrm>
            <a:off x="5973431" y="3436620"/>
            <a:ext cx="5222875" cy="1219200"/>
            <a:chOff x="1316" y="3045"/>
            <a:chExt cx="8225" cy="1920"/>
          </a:xfrm>
        </p:grpSpPr>
        <p:sp>
          <p:nvSpPr>
            <p:cNvPr id="29" name="圆角矩形 49"/>
            <p:cNvSpPr/>
            <p:nvPr/>
          </p:nvSpPr>
          <p:spPr>
            <a:xfrm>
              <a:off x="1875" y="3045"/>
              <a:ext cx="7588" cy="1920"/>
            </a:xfrm>
            <a:prstGeom prst="roundRect">
              <a:avLst>
                <a:gd name="adj" fmla="val 34210"/>
              </a:avLst>
            </a:prstGeom>
            <a:solidFill>
              <a:srgbClr val="475D4A"/>
            </a:solidFill>
            <a:ln>
              <a:solidFill>
                <a:srgbClr val="475D4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30" name="组合 22"/>
            <p:cNvGrpSpPr/>
            <p:nvPr/>
          </p:nvGrpSpPr>
          <p:grpSpPr>
            <a:xfrm>
              <a:off x="1316" y="3345"/>
              <a:ext cx="1320" cy="1320"/>
              <a:chOff x="8799" y="7470"/>
              <a:chExt cx="1320" cy="132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8799" y="7470"/>
                <a:ext cx="1320" cy="1320"/>
              </a:xfrm>
              <a:prstGeom prst="ellipse">
                <a:avLst/>
              </a:prstGeom>
              <a:solidFill>
                <a:srgbClr val="FECA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cs typeface="+mn-ea"/>
                  <a:sym typeface="+mn-lt"/>
                </a:endParaRPr>
              </a:p>
            </p:txBody>
          </p:sp>
          <p:sp>
            <p:nvSpPr>
              <p:cNvPr id="34" name="iconfont-11862-5666441"/>
              <p:cNvSpPr>
                <a:spLocks noChangeAspect="1"/>
              </p:cNvSpPr>
              <p:nvPr/>
            </p:nvSpPr>
            <p:spPr bwMode="auto">
              <a:xfrm>
                <a:off x="9119" y="7774"/>
                <a:ext cx="678" cy="709"/>
              </a:xfrm>
              <a:custGeom>
                <a:avLst/>
                <a:gdLst>
                  <a:gd name="connsiteX0" fmla="*/ 250747 w 509195"/>
                  <a:gd name="connsiteY0" fmla="*/ 154157 h 531813"/>
                  <a:gd name="connsiteX1" fmla="*/ 266746 w 509195"/>
                  <a:gd name="connsiteY1" fmla="*/ 170161 h 531813"/>
                  <a:gd name="connsiteX2" fmla="*/ 266746 w 509195"/>
                  <a:gd name="connsiteY2" fmla="*/ 258468 h 531813"/>
                  <a:gd name="connsiteX3" fmla="*/ 360505 w 509195"/>
                  <a:gd name="connsiteY3" fmla="*/ 352252 h 531813"/>
                  <a:gd name="connsiteX4" fmla="*/ 360505 w 509195"/>
                  <a:gd name="connsiteY4" fmla="*/ 374924 h 531813"/>
                  <a:gd name="connsiteX5" fmla="*/ 349220 w 509195"/>
                  <a:gd name="connsiteY5" fmla="*/ 379639 h 531813"/>
                  <a:gd name="connsiteX6" fmla="*/ 337887 w 509195"/>
                  <a:gd name="connsiteY6" fmla="*/ 374924 h 531813"/>
                  <a:gd name="connsiteX7" fmla="*/ 242604 w 509195"/>
                  <a:gd name="connsiteY7" fmla="*/ 279520 h 531813"/>
                  <a:gd name="connsiteX8" fmla="*/ 234985 w 509195"/>
                  <a:gd name="connsiteY8" fmla="*/ 268470 h 531813"/>
                  <a:gd name="connsiteX9" fmla="*/ 234747 w 509195"/>
                  <a:gd name="connsiteY9" fmla="*/ 262850 h 531813"/>
                  <a:gd name="connsiteX10" fmla="*/ 234747 w 509195"/>
                  <a:gd name="connsiteY10" fmla="*/ 170161 h 531813"/>
                  <a:gd name="connsiteX11" fmla="*/ 250747 w 509195"/>
                  <a:gd name="connsiteY11" fmla="*/ 154157 h 531813"/>
                  <a:gd name="connsiteX12" fmla="*/ 120928 w 509195"/>
                  <a:gd name="connsiteY12" fmla="*/ 32048 h 531813"/>
                  <a:gd name="connsiteX13" fmla="*/ 32006 w 509195"/>
                  <a:gd name="connsiteY13" fmla="*/ 120905 h 531813"/>
                  <a:gd name="connsiteX14" fmla="*/ 32006 w 509195"/>
                  <a:gd name="connsiteY14" fmla="*/ 410908 h 531813"/>
                  <a:gd name="connsiteX15" fmla="*/ 120928 w 509195"/>
                  <a:gd name="connsiteY15" fmla="*/ 499765 h 531813"/>
                  <a:gd name="connsiteX16" fmla="*/ 388219 w 509195"/>
                  <a:gd name="connsiteY16" fmla="*/ 499765 h 531813"/>
                  <a:gd name="connsiteX17" fmla="*/ 477141 w 509195"/>
                  <a:gd name="connsiteY17" fmla="*/ 410908 h 531813"/>
                  <a:gd name="connsiteX18" fmla="*/ 477189 w 509195"/>
                  <a:gd name="connsiteY18" fmla="*/ 410908 h 531813"/>
                  <a:gd name="connsiteX19" fmla="*/ 477189 w 509195"/>
                  <a:gd name="connsiteY19" fmla="*/ 120905 h 531813"/>
                  <a:gd name="connsiteX20" fmla="*/ 388314 w 509195"/>
                  <a:gd name="connsiteY20" fmla="*/ 32048 h 531813"/>
                  <a:gd name="connsiteX21" fmla="*/ 120928 w 509195"/>
                  <a:gd name="connsiteY21" fmla="*/ 0 h 531813"/>
                  <a:gd name="connsiteX22" fmla="*/ 388219 w 509195"/>
                  <a:gd name="connsiteY22" fmla="*/ 0 h 531813"/>
                  <a:gd name="connsiteX23" fmla="*/ 509195 w 509195"/>
                  <a:gd name="connsiteY23" fmla="*/ 120905 h 531813"/>
                  <a:gd name="connsiteX24" fmla="*/ 509195 w 509195"/>
                  <a:gd name="connsiteY24" fmla="*/ 410908 h 531813"/>
                  <a:gd name="connsiteX25" fmla="*/ 388314 w 509195"/>
                  <a:gd name="connsiteY25" fmla="*/ 531813 h 531813"/>
                  <a:gd name="connsiteX26" fmla="*/ 120928 w 509195"/>
                  <a:gd name="connsiteY26" fmla="*/ 531813 h 531813"/>
                  <a:gd name="connsiteX27" fmla="*/ 0 w 509195"/>
                  <a:gd name="connsiteY27" fmla="*/ 410908 h 531813"/>
                  <a:gd name="connsiteX28" fmla="*/ 0 w 509195"/>
                  <a:gd name="connsiteY28" fmla="*/ 120905 h 531813"/>
                  <a:gd name="connsiteX29" fmla="*/ 120928 w 509195"/>
                  <a:gd name="connsiteY29" fmla="*/ 0 h 53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9195" h="531813">
                    <a:moveTo>
                      <a:pt x="250747" y="154157"/>
                    </a:moveTo>
                    <a:cubicBezTo>
                      <a:pt x="259556" y="154157"/>
                      <a:pt x="266746" y="161302"/>
                      <a:pt x="266746" y="170161"/>
                    </a:cubicBezTo>
                    <a:lnTo>
                      <a:pt x="266746" y="258468"/>
                    </a:lnTo>
                    <a:lnTo>
                      <a:pt x="360505" y="352252"/>
                    </a:lnTo>
                    <a:cubicBezTo>
                      <a:pt x="366743" y="358491"/>
                      <a:pt x="366743" y="368684"/>
                      <a:pt x="360505" y="374924"/>
                    </a:cubicBezTo>
                    <a:cubicBezTo>
                      <a:pt x="357410" y="378067"/>
                      <a:pt x="353315" y="379639"/>
                      <a:pt x="349220" y="379639"/>
                    </a:cubicBezTo>
                    <a:cubicBezTo>
                      <a:pt x="345077" y="379639"/>
                      <a:pt x="341030" y="378067"/>
                      <a:pt x="337887" y="374924"/>
                    </a:cubicBezTo>
                    <a:lnTo>
                      <a:pt x="242604" y="279520"/>
                    </a:lnTo>
                    <a:cubicBezTo>
                      <a:pt x="238604" y="277139"/>
                      <a:pt x="235747" y="273138"/>
                      <a:pt x="234985" y="268470"/>
                    </a:cubicBezTo>
                    <a:cubicBezTo>
                      <a:pt x="234557" y="266612"/>
                      <a:pt x="234509" y="264755"/>
                      <a:pt x="234747" y="262850"/>
                    </a:cubicBezTo>
                    <a:lnTo>
                      <a:pt x="234747" y="170161"/>
                    </a:lnTo>
                    <a:cubicBezTo>
                      <a:pt x="234747" y="161349"/>
                      <a:pt x="241890" y="154157"/>
                      <a:pt x="250747" y="154157"/>
                    </a:cubicBezTo>
                    <a:close/>
                    <a:moveTo>
                      <a:pt x="120928" y="32048"/>
                    </a:moveTo>
                    <a:cubicBezTo>
                      <a:pt x="71919" y="32048"/>
                      <a:pt x="32006" y="71905"/>
                      <a:pt x="32006" y="120905"/>
                    </a:cubicBezTo>
                    <a:lnTo>
                      <a:pt x="32006" y="410908"/>
                    </a:lnTo>
                    <a:cubicBezTo>
                      <a:pt x="32006" y="459908"/>
                      <a:pt x="71919" y="499765"/>
                      <a:pt x="120928" y="499765"/>
                    </a:cubicBezTo>
                    <a:lnTo>
                      <a:pt x="388219" y="499765"/>
                    </a:lnTo>
                    <a:cubicBezTo>
                      <a:pt x="437229" y="499765"/>
                      <a:pt x="477141" y="459908"/>
                      <a:pt x="477141" y="410908"/>
                    </a:cubicBezTo>
                    <a:lnTo>
                      <a:pt x="477189" y="410908"/>
                    </a:lnTo>
                    <a:lnTo>
                      <a:pt x="477189" y="120905"/>
                    </a:lnTo>
                    <a:cubicBezTo>
                      <a:pt x="477189" y="71905"/>
                      <a:pt x="437276" y="32048"/>
                      <a:pt x="388314" y="32048"/>
                    </a:cubicBezTo>
                    <a:close/>
                    <a:moveTo>
                      <a:pt x="120928" y="0"/>
                    </a:moveTo>
                    <a:lnTo>
                      <a:pt x="388219" y="0"/>
                    </a:lnTo>
                    <a:cubicBezTo>
                      <a:pt x="454899" y="0"/>
                      <a:pt x="509195" y="54238"/>
                      <a:pt x="509195" y="120905"/>
                    </a:cubicBezTo>
                    <a:lnTo>
                      <a:pt x="509195" y="410908"/>
                    </a:lnTo>
                    <a:cubicBezTo>
                      <a:pt x="509195" y="477575"/>
                      <a:pt x="454994" y="531813"/>
                      <a:pt x="388314" y="531813"/>
                    </a:cubicBezTo>
                    <a:lnTo>
                      <a:pt x="120928" y="531813"/>
                    </a:lnTo>
                    <a:cubicBezTo>
                      <a:pt x="54248" y="531813"/>
                      <a:pt x="0" y="477575"/>
                      <a:pt x="0" y="410908"/>
                    </a:cubicBezTo>
                    <a:lnTo>
                      <a:pt x="0" y="120905"/>
                    </a:lnTo>
                    <a:cubicBezTo>
                      <a:pt x="0" y="54238"/>
                      <a:pt x="54248" y="0"/>
                      <a:pt x="12092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849" y="3135"/>
              <a:ext cx="5140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Django</a:t>
              </a:r>
              <a:r>
                <a:rPr lang="zh-CN" altLang="en-US" sz="24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 框架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849" y="3778"/>
              <a:ext cx="6692" cy="1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通过 </a:t>
              </a:r>
              <a:r>
                <a:rPr lang="en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Django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中模板文件的的继承功能</a:t>
              </a:r>
              <a:r>
                <a:rPr lang="en" altLang="zh-CN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extends/block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 实现对组件的复用</a:t>
              </a:r>
              <a:endParaRPr lang="zh-CN" altLang="e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3" b="11803"/>
          <a:stretch/>
        </p:blipFill>
        <p:spPr>
          <a:xfrm>
            <a:off x="448951" y="2232030"/>
            <a:ext cx="5209727" cy="4053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34EE04-A2E8-0A5E-0913-7320AFAD75FD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TECHNIQUE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CA59E6-0865-BC2A-0E00-FFCC42FD9FDB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0A852E-702C-6477-185C-8AC6DDE13024}"/>
              </a:ext>
            </a:extLst>
          </p:cNvPr>
          <p:cNvSpPr/>
          <p:nvPr/>
        </p:nvSpPr>
        <p:spPr>
          <a:xfrm>
            <a:off x="419686" y="1750657"/>
            <a:ext cx="3211410" cy="191231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0B4F78-0EB8-682B-9AF0-6A54F3D6A3EF}"/>
              </a:ext>
            </a:extLst>
          </p:cNvPr>
          <p:cNvSpPr txBox="1"/>
          <p:nvPr/>
        </p:nvSpPr>
        <p:spPr>
          <a:xfrm>
            <a:off x="278577" y="1346202"/>
            <a:ext cx="360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前后端搭建与联调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TECHNIQUE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PA-îśḷíďè"/>
          <p:cNvSpPr/>
          <p:nvPr>
            <p:custDataLst>
              <p:tags r:id="rId1"/>
            </p:custDataLst>
          </p:nvPr>
        </p:nvSpPr>
        <p:spPr>
          <a:xfrm>
            <a:off x="830742" y="3089495"/>
            <a:ext cx="5026250" cy="3556996"/>
          </a:xfrm>
          <a:prstGeom prst="rect">
            <a:avLst/>
          </a:prstGeom>
          <a:solidFill>
            <a:srgbClr val="FECA07"/>
          </a:solidFill>
          <a:ln w="12700" cap="flat" cmpd="sng" algn="ctr">
            <a:noFill/>
            <a:prstDash val="solid"/>
            <a:miter lim="800000"/>
          </a:ln>
          <a:effectLst>
            <a:outerShdw blurRad="63500" dir="600000" sx="104000" sy="104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defRPr/>
            </a:pP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PA-FooterText "/>
          <p:cNvSpPr txBox="1"/>
          <p:nvPr>
            <p:custDataLst>
              <p:tags r:id="rId2"/>
            </p:custDataLst>
          </p:nvPr>
        </p:nvSpPr>
        <p:spPr>
          <a:xfrm flipH="1">
            <a:off x="1396159" y="5090593"/>
            <a:ext cx="3895415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获取用户在前端页面输入的搜索关键词，使用</a:t>
            </a:r>
            <a:r>
              <a:rPr lang="en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Django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的数据库</a:t>
            </a:r>
            <a:r>
              <a:rPr lang="en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执行</a:t>
            </a:r>
            <a:r>
              <a:rPr lang="en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SQL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查询，从</a:t>
            </a:r>
            <a:r>
              <a:rPr lang="en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MySQL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数据库中检索音乐人及其专辑信息。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" r="698"/>
          <a:stretch/>
        </p:blipFill>
        <p:spPr>
          <a:xfrm>
            <a:off x="1034322" y="2346343"/>
            <a:ext cx="4542020" cy="2447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1" name="PA-îśḷíďè"/>
          <p:cNvSpPr/>
          <p:nvPr>
            <p:custDataLst>
              <p:tags r:id="rId3"/>
            </p:custDataLst>
          </p:nvPr>
        </p:nvSpPr>
        <p:spPr>
          <a:xfrm>
            <a:off x="6494941" y="3089495"/>
            <a:ext cx="5026250" cy="3556998"/>
          </a:xfrm>
          <a:prstGeom prst="rect">
            <a:avLst/>
          </a:prstGeom>
          <a:solidFill>
            <a:srgbClr val="475D4A"/>
          </a:solidFill>
          <a:ln w="12700" cap="flat" cmpd="sng" algn="ctr">
            <a:noFill/>
            <a:prstDash val="solid"/>
            <a:miter lim="800000"/>
          </a:ln>
          <a:effectLst>
            <a:outerShdw blurRad="63500" dir="600000" sx="104000" sy="104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defRPr/>
            </a:pP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PA-FooterText "/>
          <p:cNvSpPr txBox="1"/>
          <p:nvPr>
            <p:custDataLst>
              <p:tags r:id="rId4"/>
            </p:custDataLst>
          </p:nvPr>
        </p:nvSpPr>
        <p:spPr>
          <a:xfrm flipH="1">
            <a:off x="7060356" y="5090593"/>
            <a:ext cx="3895415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使用</a:t>
            </a:r>
            <a:r>
              <a:rPr lang="e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Django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的模板系统，将查询到的数据渲染到</a:t>
            </a:r>
            <a:r>
              <a:rPr lang="e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HTML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模板中，并返回给前端。渲染的模板根据不同的功能需求进行了相应的设计。</a:t>
            </a:r>
          </a:p>
          <a:p>
            <a:pPr>
              <a:lnSpc>
                <a:spcPct val="100000"/>
              </a:lnSpc>
              <a:defRPr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9AE94D-9713-D0E5-369F-2360184D09BA}"/>
              </a:ext>
            </a:extLst>
          </p:cNvPr>
          <p:cNvSpPr/>
          <p:nvPr/>
        </p:nvSpPr>
        <p:spPr>
          <a:xfrm>
            <a:off x="419686" y="1750657"/>
            <a:ext cx="3211410" cy="191231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9C70E1-CF73-5B9D-98C5-CADD0A0A12A1}"/>
              </a:ext>
            </a:extLst>
          </p:cNvPr>
          <p:cNvSpPr txBox="1"/>
          <p:nvPr/>
        </p:nvSpPr>
        <p:spPr>
          <a:xfrm>
            <a:off x="278577" y="1346202"/>
            <a:ext cx="3604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前后端搭建与联调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D593D-49A4-C827-DA26-E8ADA3C16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" b="181"/>
          <a:stretch/>
        </p:blipFill>
        <p:spPr>
          <a:xfrm>
            <a:off x="6737054" y="2346343"/>
            <a:ext cx="4542020" cy="2447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1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776239"/>
            <a:ext cx="70264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测试结果与分析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Test Results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and Analysis</a:t>
            </a:r>
            <a:endParaRPr lang="zh-CN" altLang="en-US" sz="3600" dirty="0">
              <a:solidFill>
                <a:schemeClr val="bg1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38367" y="2497976"/>
            <a:ext cx="22636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4484239" y="5723064"/>
            <a:ext cx="3223522" cy="340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豆瓣评分与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SEU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评分对比的折线图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9671" y="1794605"/>
            <a:ext cx="9752658" cy="3608361"/>
            <a:chOff x="572095" y="1671871"/>
            <a:chExt cx="6614201" cy="2561240"/>
          </a:xfrm>
          <a:blipFill>
            <a:blip r:embed="rId2"/>
            <a:stretch>
              <a:fillRect/>
            </a:stretch>
          </a:blipFill>
        </p:grpSpPr>
        <p:sp>
          <p:nvSpPr>
            <p:cNvPr id="28" name="圆角矩形 4"/>
            <p:cNvSpPr/>
            <p:nvPr/>
          </p:nvSpPr>
          <p:spPr>
            <a:xfrm>
              <a:off x="590854" y="1671871"/>
              <a:ext cx="6578138" cy="2558925"/>
            </a:xfrm>
            <a:custGeom>
              <a:avLst/>
              <a:gdLst/>
              <a:ahLst/>
              <a:cxnLst/>
              <a:rect l="l" t="t" r="r" b="b"/>
              <a:pathLst>
                <a:path w="7961882" h="3169464">
                  <a:moveTo>
                    <a:pt x="7235898" y="2392004"/>
                  </a:moveTo>
                  <a:lnTo>
                    <a:pt x="7910406" y="2392004"/>
                  </a:lnTo>
                  <a:cubicBezTo>
                    <a:pt x="7938835" y="2392004"/>
                    <a:pt x="7961882" y="2415051"/>
                    <a:pt x="7961882" y="2443480"/>
                  </a:cubicBezTo>
                  <a:lnTo>
                    <a:pt x="7961882" y="3117988"/>
                  </a:lnTo>
                  <a:cubicBezTo>
                    <a:pt x="7961882" y="3146417"/>
                    <a:pt x="7938835" y="3169464"/>
                    <a:pt x="7910406" y="3169464"/>
                  </a:cubicBezTo>
                  <a:lnTo>
                    <a:pt x="7235898" y="3169464"/>
                  </a:lnTo>
                  <a:cubicBezTo>
                    <a:pt x="7207469" y="3169464"/>
                    <a:pt x="7184422" y="3146417"/>
                    <a:pt x="7184422" y="3117988"/>
                  </a:cubicBezTo>
                  <a:lnTo>
                    <a:pt x="7184422" y="2443480"/>
                  </a:lnTo>
                  <a:cubicBezTo>
                    <a:pt x="7184422" y="2415051"/>
                    <a:pt x="7207469" y="2392004"/>
                    <a:pt x="7235898" y="2392004"/>
                  </a:cubicBezTo>
                  <a:close/>
                  <a:moveTo>
                    <a:pt x="6437628" y="2392004"/>
                  </a:moveTo>
                  <a:lnTo>
                    <a:pt x="7112136" y="2392004"/>
                  </a:lnTo>
                  <a:cubicBezTo>
                    <a:pt x="7140565" y="2392004"/>
                    <a:pt x="7163612" y="2415051"/>
                    <a:pt x="7163612" y="2443480"/>
                  </a:cubicBezTo>
                  <a:lnTo>
                    <a:pt x="7163612" y="3117988"/>
                  </a:lnTo>
                  <a:cubicBezTo>
                    <a:pt x="7163612" y="3146417"/>
                    <a:pt x="7140565" y="3169464"/>
                    <a:pt x="7112136" y="3169464"/>
                  </a:cubicBezTo>
                  <a:lnTo>
                    <a:pt x="6437628" y="3169464"/>
                  </a:lnTo>
                  <a:cubicBezTo>
                    <a:pt x="6409199" y="3169464"/>
                    <a:pt x="6386152" y="3146417"/>
                    <a:pt x="6386152" y="3117988"/>
                  </a:cubicBezTo>
                  <a:lnTo>
                    <a:pt x="6386152" y="2443480"/>
                  </a:lnTo>
                  <a:cubicBezTo>
                    <a:pt x="6386152" y="2415051"/>
                    <a:pt x="6409199" y="2392004"/>
                    <a:pt x="6437628" y="2392004"/>
                  </a:cubicBezTo>
                  <a:close/>
                  <a:moveTo>
                    <a:pt x="5639359" y="2392004"/>
                  </a:moveTo>
                  <a:lnTo>
                    <a:pt x="6313867" y="2392004"/>
                  </a:lnTo>
                  <a:cubicBezTo>
                    <a:pt x="6342296" y="2392004"/>
                    <a:pt x="6365343" y="2415051"/>
                    <a:pt x="6365343" y="2443480"/>
                  </a:cubicBezTo>
                  <a:lnTo>
                    <a:pt x="6365343" y="3117988"/>
                  </a:lnTo>
                  <a:cubicBezTo>
                    <a:pt x="6365343" y="3146417"/>
                    <a:pt x="6342296" y="3169464"/>
                    <a:pt x="6313867" y="3169464"/>
                  </a:cubicBezTo>
                  <a:lnTo>
                    <a:pt x="5639359" y="3169464"/>
                  </a:lnTo>
                  <a:cubicBezTo>
                    <a:pt x="5610930" y="3169464"/>
                    <a:pt x="5587883" y="3146417"/>
                    <a:pt x="5587883" y="3117988"/>
                  </a:cubicBezTo>
                  <a:lnTo>
                    <a:pt x="5587883" y="2443480"/>
                  </a:lnTo>
                  <a:cubicBezTo>
                    <a:pt x="5587883" y="2415051"/>
                    <a:pt x="5610930" y="2392004"/>
                    <a:pt x="5639359" y="2392004"/>
                  </a:cubicBezTo>
                  <a:close/>
                  <a:moveTo>
                    <a:pt x="4841090" y="2392004"/>
                  </a:moveTo>
                  <a:lnTo>
                    <a:pt x="5515598" y="2392004"/>
                  </a:lnTo>
                  <a:cubicBezTo>
                    <a:pt x="5544027" y="2392004"/>
                    <a:pt x="5567074" y="2415051"/>
                    <a:pt x="5567074" y="2443480"/>
                  </a:cubicBezTo>
                  <a:lnTo>
                    <a:pt x="5567074" y="3117988"/>
                  </a:lnTo>
                  <a:cubicBezTo>
                    <a:pt x="5567074" y="3146417"/>
                    <a:pt x="5544027" y="3169464"/>
                    <a:pt x="5515598" y="3169464"/>
                  </a:cubicBezTo>
                  <a:lnTo>
                    <a:pt x="4841090" y="3169464"/>
                  </a:lnTo>
                  <a:cubicBezTo>
                    <a:pt x="4812661" y="3169464"/>
                    <a:pt x="4789614" y="3146417"/>
                    <a:pt x="4789614" y="3117988"/>
                  </a:cubicBezTo>
                  <a:lnTo>
                    <a:pt x="4789614" y="2443480"/>
                  </a:lnTo>
                  <a:cubicBezTo>
                    <a:pt x="4789614" y="2415051"/>
                    <a:pt x="4812661" y="2392004"/>
                    <a:pt x="4841090" y="2392004"/>
                  </a:cubicBezTo>
                  <a:close/>
                  <a:moveTo>
                    <a:pt x="4042821" y="2392004"/>
                  </a:moveTo>
                  <a:lnTo>
                    <a:pt x="4717329" y="2392004"/>
                  </a:lnTo>
                  <a:cubicBezTo>
                    <a:pt x="4745758" y="2392004"/>
                    <a:pt x="4768805" y="2415051"/>
                    <a:pt x="4768805" y="2443480"/>
                  </a:cubicBezTo>
                  <a:lnTo>
                    <a:pt x="4768805" y="3117988"/>
                  </a:lnTo>
                  <a:cubicBezTo>
                    <a:pt x="4768805" y="3146417"/>
                    <a:pt x="4745758" y="3169464"/>
                    <a:pt x="4717329" y="3169464"/>
                  </a:cubicBezTo>
                  <a:lnTo>
                    <a:pt x="4042821" y="3169464"/>
                  </a:lnTo>
                  <a:cubicBezTo>
                    <a:pt x="4014392" y="3169464"/>
                    <a:pt x="3991345" y="3146417"/>
                    <a:pt x="3991345" y="3117988"/>
                  </a:cubicBezTo>
                  <a:lnTo>
                    <a:pt x="3991345" y="2443480"/>
                  </a:lnTo>
                  <a:cubicBezTo>
                    <a:pt x="3991345" y="2415051"/>
                    <a:pt x="4014392" y="2392004"/>
                    <a:pt x="4042821" y="2392004"/>
                  </a:cubicBezTo>
                  <a:close/>
                  <a:moveTo>
                    <a:pt x="3244552" y="2392004"/>
                  </a:moveTo>
                  <a:lnTo>
                    <a:pt x="3919060" y="2392004"/>
                  </a:lnTo>
                  <a:cubicBezTo>
                    <a:pt x="3947489" y="2392004"/>
                    <a:pt x="3970536" y="2415051"/>
                    <a:pt x="3970536" y="2443480"/>
                  </a:cubicBezTo>
                  <a:lnTo>
                    <a:pt x="3970536" y="3117988"/>
                  </a:lnTo>
                  <a:cubicBezTo>
                    <a:pt x="3970536" y="3146417"/>
                    <a:pt x="3947489" y="3169464"/>
                    <a:pt x="3919060" y="3169464"/>
                  </a:cubicBezTo>
                  <a:lnTo>
                    <a:pt x="3244552" y="3169464"/>
                  </a:lnTo>
                  <a:cubicBezTo>
                    <a:pt x="3216123" y="3169464"/>
                    <a:pt x="3193076" y="3146417"/>
                    <a:pt x="3193076" y="3117988"/>
                  </a:cubicBezTo>
                  <a:lnTo>
                    <a:pt x="3193076" y="2443480"/>
                  </a:lnTo>
                  <a:cubicBezTo>
                    <a:pt x="3193076" y="2415051"/>
                    <a:pt x="3216123" y="2392004"/>
                    <a:pt x="3244552" y="2392004"/>
                  </a:cubicBezTo>
                  <a:close/>
                  <a:moveTo>
                    <a:pt x="2446283" y="2392004"/>
                  </a:moveTo>
                  <a:lnTo>
                    <a:pt x="3120791" y="2392004"/>
                  </a:lnTo>
                  <a:cubicBezTo>
                    <a:pt x="3149220" y="2392004"/>
                    <a:pt x="3172267" y="2415051"/>
                    <a:pt x="3172267" y="2443480"/>
                  </a:cubicBezTo>
                  <a:lnTo>
                    <a:pt x="3172267" y="3117988"/>
                  </a:lnTo>
                  <a:cubicBezTo>
                    <a:pt x="3172267" y="3146417"/>
                    <a:pt x="3149220" y="3169464"/>
                    <a:pt x="3120791" y="3169464"/>
                  </a:cubicBezTo>
                  <a:lnTo>
                    <a:pt x="2446283" y="3169464"/>
                  </a:lnTo>
                  <a:cubicBezTo>
                    <a:pt x="2417854" y="3169464"/>
                    <a:pt x="2394807" y="3146417"/>
                    <a:pt x="2394807" y="3117988"/>
                  </a:cubicBezTo>
                  <a:lnTo>
                    <a:pt x="2394807" y="2443480"/>
                  </a:lnTo>
                  <a:cubicBezTo>
                    <a:pt x="2394807" y="2415051"/>
                    <a:pt x="2417854" y="2392004"/>
                    <a:pt x="2446283" y="2392004"/>
                  </a:cubicBezTo>
                  <a:close/>
                  <a:moveTo>
                    <a:pt x="1648014" y="2392004"/>
                  </a:moveTo>
                  <a:lnTo>
                    <a:pt x="2322522" y="2392004"/>
                  </a:lnTo>
                  <a:cubicBezTo>
                    <a:pt x="2350951" y="2392004"/>
                    <a:pt x="2373998" y="2415051"/>
                    <a:pt x="2373998" y="2443480"/>
                  </a:cubicBezTo>
                  <a:lnTo>
                    <a:pt x="2373998" y="3117988"/>
                  </a:lnTo>
                  <a:cubicBezTo>
                    <a:pt x="2373998" y="3146417"/>
                    <a:pt x="2350951" y="3169464"/>
                    <a:pt x="2322522" y="3169464"/>
                  </a:cubicBezTo>
                  <a:lnTo>
                    <a:pt x="1648014" y="3169464"/>
                  </a:lnTo>
                  <a:cubicBezTo>
                    <a:pt x="1619585" y="3169464"/>
                    <a:pt x="1596538" y="3146417"/>
                    <a:pt x="1596538" y="3117988"/>
                  </a:cubicBezTo>
                  <a:lnTo>
                    <a:pt x="1596538" y="2443480"/>
                  </a:lnTo>
                  <a:cubicBezTo>
                    <a:pt x="1596538" y="2415051"/>
                    <a:pt x="1619585" y="2392004"/>
                    <a:pt x="1648014" y="2392004"/>
                  </a:cubicBezTo>
                  <a:close/>
                  <a:moveTo>
                    <a:pt x="849745" y="2392004"/>
                  </a:moveTo>
                  <a:lnTo>
                    <a:pt x="1524253" y="2392004"/>
                  </a:lnTo>
                  <a:cubicBezTo>
                    <a:pt x="1552682" y="2392004"/>
                    <a:pt x="1575729" y="2415051"/>
                    <a:pt x="1575729" y="2443480"/>
                  </a:cubicBezTo>
                  <a:lnTo>
                    <a:pt x="1575729" y="3117988"/>
                  </a:lnTo>
                  <a:cubicBezTo>
                    <a:pt x="1575729" y="3146417"/>
                    <a:pt x="1552682" y="3169464"/>
                    <a:pt x="1524253" y="3169464"/>
                  </a:cubicBezTo>
                  <a:lnTo>
                    <a:pt x="849745" y="3169464"/>
                  </a:lnTo>
                  <a:cubicBezTo>
                    <a:pt x="821316" y="3169464"/>
                    <a:pt x="798269" y="3146417"/>
                    <a:pt x="798269" y="3117988"/>
                  </a:cubicBezTo>
                  <a:lnTo>
                    <a:pt x="798269" y="2443480"/>
                  </a:lnTo>
                  <a:cubicBezTo>
                    <a:pt x="798269" y="2415051"/>
                    <a:pt x="821316" y="2392004"/>
                    <a:pt x="849745" y="2392004"/>
                  </a:cubicBezTo>
                  <a:close/>
                  <a:moveTo>
                    <a:pt x="51476" y="2392004"/>
                  </a:moveTo>
                  <a:lnTo>
                    <a:pt x="725984" y="2392004"/>
                  </a:lnTo>
                  <a:cubicBezTo>
                    <a:pt x="754413" y="2392004"/>
                    <a:pt x="777460" y="2415051"/>
                    <a:pt x="777460" y="2443480"/>
                  </a:cubicBezTo>
                  <a:lnTo>
                    <a:pt x="777460" y="3117988"/>
                  </a:lnTo>
                  <a:cubicBezTo>
                    <a:pt x="777460" y="3146417"/>
                    <a:pt x="754413" y="3169464"/>
                    <a:pt x="725984" y="3169464"/>
                  </a:cubicBezTo>
                  <a:lnTo>
                    <a:pt x="51476" y="3169464"/>
                  </a:lnTo>
                  <a:cubicBezTo>
                    <a:pt x="23047" y="3169464"/>
                    <a:pt x="0" y="3146417"/>
                    <a:pt x="0" y="3117988"/>
                  </a:cubicBezTo>
                  <a:lnTo>
                    <a:pt x="0" y="2443480"/>
                  </a:lnTo>
                  <a:cubicBezTo>
                    <a:pt x="0" y="2415051"/>
                    <a:pt x="23047" y="2392004"/>
                    <a:pt x="51476" y="2392004"/>
                  </a:cubicBezTo>
                  <a:close/>
                  <a:moveTo>
                    <a:pt x="7235898" y="1594670"/>
                  </a:moveTo>
                  <a:lnTo>
                    <a:pt x="7910406" y="1594670"/>
                  </a:lnTo>
                  <a:cubicBezTo>
                    <a:pt x="7938835" y="1594670"/>
                    <a:pt x="7961882" y="1617717"/>
                    <a:pt x="7961882" y="1646146"/>
                  </a:cubicBezTo>
                  <a:lnTo>
                    <a:pt x="7961882" y="2320654"/>
                  </a:lnTo>
                  <a:cubicBezTo>
                    <a:pt x="7961882" y="2349083"/>
                    <a:pt x="7938835" y="2372130"/>
                    <a:pt x="7910406" y="2372130"/>
                  </a:cubicBezTo>
                  <a:lnTo>
                    <a:pt x="7235898" y="2372130"/>
                  </a:lnTo>
                  <a:cubicBezTo>
                    <a:pt x="7207469" y="2372130"/>
                    <a:pt x="7184422" y="2349083"/>
                    <a:pt x="7184422" y="2320654"/>
                  </a:cubicBezTo>
                  <a:lnTo>
                    <a:pt x="7184422" y="1646146"/>
                  </a:lnTo>
                  <a:cubicBezTo>
                    <a:pt x="7184422" y="1617717"/>
                    <a:pt x="7207469" y="1594670"/>
                    <a:pt x="7235898" y="1594670"/>
                  </a:cubicBezTo>
                  <a:close/>
                  <a:moveTo>
                    <a:pt x="6437628" y="1594670"/>
                  </a:moveTo>
                  <a:lnTo>
                    <a:pt x="7112136" y="1594670"/>
                  </a:lnTo>
                  <a:cubicBezTo>
                    <a:pt x="7140565" y="1594670"/>
                    <a:pt x="7163612" y="1617717"/>
                    <a:pt x="7163612" y="1646146"/>
                  </a:cubicBezTo>
                  <a:lnTo>
                    <a:pt x="7163612" y="2320654"/>
                  </a:lnTo>
                  <a:cubicBezTo>
                    <a:pt x="7163612" y="2349083"/>
                    <a:pt x="7140565" y="2372130"/>
                    <a:pt x="7112136" y="2372130"/>
                  </a:cubicBezTo>
                  <a:lnTo>
                    <a:pt x="6437628" y="2372130"/>
                  </a:lnTo>
                  <a:cubicBezTo>
                    <a:pt x="6409199" y="2372130"/>
                    <a:pt x="6386152" y="2349083"/>
                    <a:pt x="6386152" y="2320654"/>
                  </a:cubicBezTo>
                  <a:lnTo>
                    <a:pt x="6386152" y="1646146"/>
                  </a:lnTo>
                  <a:cubicBezTo>
                    <a:pt x="6386152" y="1617717"/>
                    <a:pt x="6409199" y="1594670"/>
                    <a:pt x="6437628" y="1594670"/>
                  </a:cubicBezTo>
                  <a:close/>
                  <a:moveTo>
                    <a:pt x="5639359" y="1594670"/>
                  </a:moveTo>
                  <a:lnTo>
                    <a:pt x="6313867" y="1594670"/>
                  </a:lnTo>
                  <a:cubicBezTo>
                    <a:pt x="6342296" y="1594670"/>
                    <a:pt x="6365343" y="1617717"/>
                    <a:pt x="6365343" y="1646146"/>
                  </a:cubicBezTo>
                  <a:lnTo>
                    <a:pt x="6365343" y="2320654"/>
                  </a:lnTo>
                  <a:cubicBezTo>
                    <a:pt x="6365343" y="2349083"/>
                    <a:pt x="6342296" y="2372130"/>
                    <a:pt x="6313867" y="2372130"/>
                  </a:cubicBezTo>
                  <a:lnTo>
                    <a:pt x="5639359" y="2372130"/>
                  </a:lnTo>
                  <a:cubicBezTo>
                    <a:pt x="5610930" y="2372130"/>
                    <a:pt x="5587883" y="2349083"/>
                    <a:pt x="5587883" y="2320654"/>
                  </a:cubicBezTo>
                  <a:lnTo>
                    <a:pt x="5587883" y="1646146"/>
                  </a:lnTo>
                  <a:cubicBezTo>
                    <a:pt x="5587883" y="1617717"/>
                    <a:pt x="5610930" y="1594670"/>
                    <a:pt x="5639359" y="1594670"/>
                  </a:cubicBezTo>
                  <a:close/>
                  <a:moveTo>
                    <a:pt x="4841090" y="1594670"/>
                  </a:moveTo>
                  <a:lnTo>
                    <a:pt x="5515598" y="1594670"/>
                  </a:lnTo>
                  <a:cubicBezTo>
                    <a:pt x="5544027" y="1594670"/>
                    <a:pt x="5567074" y="1617717"/>
                    <a:pt x="5567074" y="1646146"/>
                  </a:cubicBezTo>
                  <a:lnTo>
                    <a:pt x="5567074" y="2320654"/>
                  </a:lnTo>
                  <a:cubicBezTo>
                    <a:pt x="5567074" y="2349083"/>
                    <a:pt x="5544027" y="2372130"/>
                    <a:pt x="5515598" y="2372130"/>
                  </a:cubicBezTo>
                  <a:lnTo>
                    <a:pt x="4841090" y="2372130"/>
                  </a:lnTo>
                  <a:cubicBezTo>
                    <a:pt x="4812661" y="2372130"/>
                    <a:pt x="4789614" y="2349083"/>
                    <a:pt x="4789614" y="2320654"/>
                  </a:cubicBezTo>
                  <a:lnTo>
                    <a:pt x="4789614" y="1646146"/>
                  </a:lnTo>
                  <a:cubicBezTo>
                    <a:pt x="4789614" y="1617717"/>
                    <a:pt x="4812661" y="1594670"/>
                    <a:pt x="4841090" y="1594670"/>
                  </a:cubicBezTo>
                  <a:close/>
                  <a:moveTo>
                    <a:pt x="4042821" y="1594670"/>
                  </a:moveTo>
                  <a:lnTo>
                    <a:pt x="4717329" y="1594670"/>
                  </a:lnTo>
                  <a:cubicBezTo>
                    <a:pt x="4745758" y="1594670"/>
                    <a:pt x="4768805" y="1617717"/>
                    <a:pt x="4768805" y="1646146"/>
                  </a:cubicBezTo>
                  <a:lnTo>
                    <a:pt x="4768805" y="2320654"/>
                  </a:lnTo>
                  <a:cubicBezTo>
                    <a:pt x="4768805" y="2349083"/>
                    <a:pt x="4745758" y="2372130"/>
                    <a:pt x="4717329" y="2372130"/>
                  </a:cubicBezTo>
                  <a:lnTo>
                    <a:pt x="4042821" y="2372130"/>
                  </a:lnTo>
                  <a:cubicBezTo>
                    <a:pt x="4014392" y="2372130"/>
                    <a:pt x="3991345" y="2349083"/>
                    <a:pt x="3991345" y="2320654"/>
                  </a:cubicBezTo>
                  <a:lnTo>
                    <a:pt x="3991345" y="1646146"/>
                  </a:lnTo>
                  <a:cubicBezTo>
                    <a:pt x="3991345" y="1617717"/>
                    <a:pt x="4014392" y="1594670"/>
                    <a:pt x="4042821" y="1594670"/>
                  </a:cubicBezTo>
                  <a:close/>
                  <a:moveTo>
                    <a:pt x="3244552" y="1594670"/>
                  </a:moveTo>
                  <a:lnTo>
                    <a:pt x="3919060" y="1594670"/>
                  </a:lnTo>
                  <a:cubicBezTo>
                    <a:pt x="3947489" y="1594670"/>
                    <a:pt x="3970536" y="1617717"/>
                    <a:pt x="3970536" y="1646146"/>
                  </a:cubicBezTo>
                  <a:lnTo>
                    <a:pt x="3970536" y="2320654"/>
                  </a:lnTo>
                  <a:cubicBezTo>
                    <a:pt x="3970536" y="2349083"/>
                    <a:pt x="3947489" y="2372130"/>
                    <a:pt x="3919060" y="2372130"/>
                  </a:cubicBezTo>
                  <a:lnTo>
                    <a:pt x="3244552" y="2372130"/>
                  </a:lnTo>
                  <a:cubicBezTo>
                    <a:pt x="3216123" y="2372130"/>
                    <a:pt x="3193076" y="2349083"/>
                    <a:pt x="3193076" y="2320654"/>
                  </a:cubicBezTo>
                  <a:lnTo>
                    <a:pt x="3193076" y="1646146"/>
                  </a:lnTo>
                  <a:cubicBezTo>
                    <a:pt x="3193076" y="1617717"/>
                    <a:pt x="3216123" y="1594670"/>
                    <a:pt x="3244552" y="1594670"/>
                  </a:cubicBezTo>
                  <a:close/>
                  <a:moveTo>
                    <a:pt x="2446283" y="1594670"/>
                  </a:moveTo>
                  <a:lnTo>
                    <a:pt x="3120791" y="1594670"/>
                  </a:lnTo>
                  <a:cubicBezTo>
                    <a:pt x="3149220" y="1594670"/>
                    <a:pt x="3172267" y="1617717"/>
                    <a:pt x="3172267" y="1646146"/>
                  </a:cubicBezTo>
                  <a:lnTo>
                    <a:pt x="3172267" y="2320654"/>
                  </a:lnTo>
                  <a:cubicBezTo>
                    <a:pt x="3172267" y="2349083"/>
                    <a:pt x="3149220" y="2372130"/>
                    <a:pt x="3120791" y="2372130"/>
                  </a:cubicBezTo>
                  <a:lnTo>
                    <a:pt x="2446283" y="2372130"/>
                  </a:lnTo>
                  <a:cubicBezTo>
                    <a:pt x="2417854" y="2372130"/>
                    <a:pt x="2394807" y="2349083"/>
                    <a:pt x="2394807" y="2320654"/>
                  </a:cubicBezTo>
                  <a:lnTo>
                    <a:pt x="2394807" y="1646146"/>
                  </a:lnTo>
                  <a:cubicBezTo>
                    <a:pt x="2394807" y="1617717"/>
                    <a:pt x="2417854" y="1594670"/>
                    <a:pt x="2446283" y="1594670"/>
                  </a:cubicBezTo>
                  <a:close/>
                  <a:moveTo>
                    <a:pt x="1648014" y="1594670"/>
                  </a:moveTo>
                  <a:lnTo>
                    <a:pt x="2322522" y="1594670"/>
                  </a:lnTo>
                  <a:cubicBezTo>
                    <a:pt x="2350951" y="1594670"/>
                    <a:pt x="2373998" y="1617717"/>
                    <a:pt x="2373998" y="1646146"/>
                  </a:cubicBezTo>
                  <a:lnTo>
                    <a:pt x="2373998" y="2320654"/>
                  </a:lnTo>
                  <a:cubicBezTo>
                    <a:pt x="2373998" y="2349083"/>
                    <a:pt x="2350951" y="2372130"/>
                    <a:pt x="2322522" y="2372130"/>
                  </a:cubicBezTo>
                  <a:lnTo>
                    <a:pt x="1648014" y="2372130"/>
                  </a:lnTo>
                  <a:cubicBezTo>
                    <a:pt x="1619585" y="2372130"/>
                    <a:pt x="1596538" y="2349083"/>
                    <a:pt x="1596538" y="2320654"/>
                  </a:cubicBezTo>
                  <a:lnTo>
                    <a:pt x="1596538" y="1646146"/>
                  </a:lnTo>
                  <a:cubicBezTo>
                    <a:pt x="1596538" y="1617717"/>
                    <a:pt x="1619585" y="1594670"/>
                    <a:pt x="1648014" y="1594670"/>
                  </a:cubicBezTo>
                  <a:close/>
                  <a:moveTo>
                    <a:pt x="849745" y="1594670"/>
                  </a:moveTo>
                  <a:lnTo>
                    <a:pt x="1524253" y="1594670"/>
                  </a:lnTo>
                  <a:cubicBezTo>
                    <a:pt x="1552682" y="1594670"/>
                    <a:pt x="1575729" y="1617717"/>
                    <a:pt x="1575729" y="1646146"/>
                  </a:cubicBezTo>
                  <a:lnTo>
                    <a:pt x="1575729" y="2320654"/>
                  </a:lnTo>
                  <a:cubicBezTo>
                    <a:pt x="1575729" y="2349083"/>
                    <a:pt x="1552682" y="2372130"/>
                    <a:pt x="1524253" y="2372130"/>
                  </a:cubicBezTo>
                  <a:lnTo>
                    <a:pt x="849745" y="2372130"/>
                  </a:lnTo>
                  <a:cubicBezTo>
                    <a:pt x="821316" y="2372130"/>
                    <a:pt x="798269" y="2349083"/>
                    <a:pt x="798269" y="2320654"/>
                  </a:cubicBezTo>
                  <a:lnTo>
                    <a:pt x="798269" y="1646146"/>
                  </a:lnTo>
                  <a:cubicBezTo>
                    <a:pt x="798269" y="1617717"/>
                    <a:pt x="821316" y="1594670"/>
                    <a:pt x="849745" y="1594670"/>
                  </a:cubicBezTo>
                  <a:close/>
                  <a:moveTo>
                    <a:pt x="51476" y="1594670"/>
                  </a:moveTo>
                  <a:lnTo>
                    <a:pt x="725984" y="1594670"/>
                  </a:lnTo>
                  <a:cubicBezTo>
                    <a:pt x="754413" y="1594670"/>
                    <a:pt x="777460" y="1617717"/>
                    <a:pt x="777460" y="1646146"/>
                  </a:cubicBezTo>
                  <a:lnTo>
                    <a:pt x="777460" y="2320654"/>
                  </a:lnTo>
                  <a:cubicBezTo>
                    <a:pt x="777460" y="2349083"/>
                    <a:pt x="754413" y="2372130"/>
                    <a:pt x="725984" y="2372130"/>
                  </a:cubicBezTo>
                  <a:lnTo>
                    <a:pt x="51476" y="2372130"/>
                  </a:lnTo>
                  <a:cubicBezTo>
                    <a:pt x="23047" y="2372130"/>
                    <a:pt x="0" y="2349083"/>
                    <a:pt x="0" y="2320654"/>
                  </a:cubicBezTo>
                  <a:lnTo>
                    <a:pt x="0" y="1646146"/>
                  </a:lnTo>
                  <a:cubicBezTo>
                    <a:pt x="0" y="1617717"/>
                    <a:pt x="23047" y="1594670"/>
                    <a:pt x="51476" y="1594670"/>
                  </a:cubicBezTo>
                  <a:close/>
                  <a:moveTo>
                    <a:pt x="7235898" y="797335"/>
                  </a:moveTo>
                  <a:lnTo>
                    <a:pt x="7910406" y="797335"/>
                  </a:lnTo>
                  <a:cubicBezTo>
                    <a:pt x="7938835" y="797335"/>
                    <a:pt x="7961882" y="820382"/>
                    <a:pt x="7961882" y="848811"/>
                  </a:cubicBezTo>
                  <a:lnTo>
                    <a:pt x="7961882" y="1523319"/>
                  </a:lnTo>
                  <a:cubicBezTo>
                    <a:pt x="7961882" y="1551748"/>
                    <a:pt x="7938835" y="1574795"/>
                    <a:pt x="7910406" y="1574795"/>
                  </a:cubicBezTo>
                  <a:lnTo>
                    <a:pt x="7235898" y="1574795"/>
                  </a:lnTo>
                  <a:cubicBezTo>
                    <a:pt x="7207469" y="1574795"/>
                    <a:pt x="7184422" y="1551748"/>
                    <a:pt x="7184422" y="1523319"/>
                  </a:cubicBezTo>
                  <a:lnTo>
                    <a:pt x="7184422" y="848811"/>
                  </a:lnTo>
                  <a:cubicBezTo>
                    <a:pt x="7184422" y="820382"/>
                    <a:pt x="7207469" y="797335"/>
                    <a:pt x="7235898" y="797335"/>
                  </a:cubicBezTo>
                  <a:close/>
                  <a:moveTo>
                    <a:pt x="6437628" y="797335"/>
                  </a:moveTo>
                  <a:lnTo>
                    <a:pt x="7112136" y="797335"/>
                  </a:lnTo>
                  <a:cubicBezTo>
                    <a:pt x="7140565" y="797335"/>
                    <a:pt x="7163612" y="820382"/>
                    <a:pt x="7163612" y="848811"/>
                  </a:cubicBezTo>
                  <a:lnTo>
                    <a:pt x="7163612" y="1523319"/>
                  </a:lnTo>
                  <a:cubicBezTo>
                    <a:pt x="7163612" y="1551748"/>
                    <a:pt x="7140565" y="1574795"/>
                    <a:pt x="7112136" y="1574795"/>
                  </a:cubicBezTo>
                  <a:lnTo>
                    <a:pt x="6437628" y="1574795"/>
                  </a:lnTo>
                  <a:cubicBezTo>
                    <a:pt x="6409199" y="1574795"/>
                    <a:pt x="6386152" y="1551748"/>
                    <a:pt x="6386152" y="1523319"/>
                  </a:cubicBezTo>
                  <a:lnTo>
                    <a:pt x="6386152" y="848811"/>
                  </a:lnTo>
                  <a:cubicBezTo>
                    <a:pt x="6386152" y="820382"/>
                    <a:pt x="6409199" y="797335"/>
                    <a:pt x="6437628" y="797335"/>
                  </a:cubicBezTo>
                  <a:close/>
                  <a:moveTo>
                    <a:pt x="5639359" y="797335"/>
                  </a:moveTo>
                  <a:lnTo>
                    <a:pt x="6313867" y="797335"/>
                  </a:lnTo>
                  <a:cubicBezTo>
                    <a:pt x="6342296" y="797335"/>
                    <a:pt x="6365343" y="820382"/>
                    <a:pt x="6365343" y="848811"/>
                  </a:cubicBezTo>
                  <a:lnTo>
                    <a:pt x="6365343" y="1523319"/>
                  </a:lnTo>
                  <a:cubicBezTo>
                    <a:pt x="6365343" y="1551748"/>
                    <a:pt x="6342296" y="1574795"/>
                    <a:pt x="6313867" y="1574795"/>
                  </a:cubicBezTo>
                  <a:lnTo>
                    <a:pt x="5639359" y="1574795"/>
                  </a:lnTo>
                  <a:cubicBezTo>
                    <a:pt x="5610930" y="1574795"/>
                    <a:pt x="5587883" y="1551748"/>
                    <a:pt x="5587883" y="1523319"/>
                  </a:cubicBezTo>
                  <a:lnTo>
                    <a:pt x="5587883" y="848811"/>
                  </a:lnTo>
                  <a:cubicBezTo>
                    <a:pt x="5587883" y="820382"/>
                    <a:pt x="5610930" y="797335"/>
                    <a:pt x="5639359" y="797335"/>
                  </a:cubicBezTo>
                  <a:close/>
                  <a:moveTo>
                    <a:pt x="4841090" y="797335"/>
                  </a:moveTo>
                  <a:lnTo>
                    <a:pt x="5515598" y="797335"/>
                  </a:lnTo>
                  <a:cubicBezTo>
                    <a:pt x="5544027" y="797335"/>
                    <a:pt x="5567074" y="820382"/>
                    <a:pt x="5567074" y="848811"/>
                  </a:cubicBezTo>
                  <a:lnTo>
                    <a:pt x="5567074" y="1523319"/>
                  </a:lnTo>
                  <a:cubicBezTo>
                    <a:pt x="5567074" y="1551748"/>
                    <a:pt x="5544027" y="1574795"/>
                    <a:pt x="5515598" y="1574795"/>
                  </a:cubicBezTo>
                  <a:lnTo>
                    <a:pt x="4841090" y="1574795"/>
                  </a:lnTo>
                  <a:cubicBezTo>
                    <a:pt x="4812661" y="1574795"/>
                    <a:pt x="4789614" y="1551748"/>
                    <a:pt x="4789614" y="1523319"/>
                  </a:cubicBezTo>
                  <a:lnTo>
                    <a:pt x="4789614" y="848811"/>
                  </a:lnTo>
                  <a:cubicBezTo>
                    <a:pt x="4789614" y="820382"/>
                    <a:pt x="4812661" y="797335"/>
                    <a:pt x="4841090" y="797335"/>
                  </a:cubicBezTo>
                  <a:close/>
                  <a:moveTo>
                    <a:pt x="4042821" y="797335"/>
                  </a:moveTo>
                  <a:lnTo>
                    <a:pt x="4717329" y="797335"/>
                  </a:lnTo>
                  <a:cubicBezTo>
                    <a:pt x="4745758" y="797335"/>
                    <a:pt x="4768805" y="820382"/>
                    <a:pt x="4768805" y="848811"/>
                  </a:cubicBezTo>
                  <a:lnTo>
                    <a:pt x="4768805" y="1523319"/>
                  </a:lnTo>
                  <a:cubicBezTo>
                    <a:pt x="4768805" y="1551748"/>
                    <a:pt x="4745758" y="1574795"/>
                    <a:pt x="4717329" y="1574795"/>
                  </a:cubicBezTo>
                  <a:lnTo>
                    <a:pt x="4042821" y="1574795"/>
                  </a:lnTo>
                  <a:cubicBezTo>
                    <a:pt x="4014392" y="1574795"/>
                    <a:pt x="3991345" y="1551748"/>
                    <a:pt x="3991345" y="1523319"/>
                  </a:cubicBezTo>
                  <a:lnTo>
                    <a:pt x="3991345" y="848811"/>
                  </a:lnTo>
                  <a:cubicBezTo>
                    <a:pt x="3991345" y="820382"/>
                    <a:pt x="4014392" y="797335"/>
                    <a:pt x="4042821" y="797335"/>
                  </a:cubicBezTo>
                  <a:close/>
                  <a:moveTo>
                    <a:pt x="3244552" y="797335"/>
                  </a:moveTo>
                  <a:lnTo>
                    <a:pt x="3919060" y="797335"/>
                  </a:lnTo>
                  <a:cubicBezTo>
                    <a:pt x="3947489" y="797335"/>
                    <a:pt x="3970536" y="820382"/>
                    <a:pt x="3970536" y="848811"/>
                  </a:cubicBezTo>
                  <a:lnTo>
                    <a:pt x="3970536" y="1523319"/>
                  </a:lnTo>
                  <a:cubicBezTo>
                    <a:pt x="3970536" y="1551748"/>
                    <a:pt x="3947489" y="1574795"/>
                    <a:pt x="3919060" y="1574795"/>
                  </a:cubicBezTo>
                  <a:lnTo>
                    <a:pt x="3244552" y="1574795"/>
                  </a:lnTo>
                  <a:cubicBezTo>
                    <a:pt x="3216123" y="1574795"/>
                    <a:pt x="3193076" y="1551748"/>
                    <a:pt x="3193076" y="1523319"/>
                  </a:cubicBezTo>
                  <a:lnTo>
                    <a:pt x="3193076" y="848811"/>
                  </a:lnTo>
                  <a:cubicBezTo>
                    <a:pt x="3193076" y="820382"/>
                    <a:pt x="3216123" y="797335"/>
                    <a:pt x="3244552" y="797335"/>
                  </a:cubicBezTo>
                  <a:close/>
                  <a:moveTo>
                    <a:pt x="2446283" y="797335"/>
                  </a:moveTo>
                  <a:lnTo>
                    <a:pt x="3120791" y="797335"/>
                  </a:lnTo>
                  <a:cubicBezTo>
                    <a:pt x="3149220" y="797335"/>
                    <a:pt x="3172267" y="820382"/>
                    <a:pt x="3172267" y="848811"/>
                  </a:cubicBezTo>
                  <a:lnTo>
                    <a:pt x="3172267" y="1523319"/>
                  </a:lnTo>
                  <a:cubicBezTo>
                    <a:pt x="3172267" y="1551748"/>
                    <a:pt x="3149220" y="1574795"/>
                    <a:pt x="3120791" y="1574795"/>
                  </a:cubicBezTo>
                  <a:lnTo>
                    <a:pt x="2446283" y="1574795"/>
                  </a:lnTo>
                  <a:cubicBezTo>
                    <a:pt x="2417854" y="1574795"/>
                    <a:pt x="2394807" y="1551748"/>
                    <a:pt x="2394807" y="1523319"/>
                  </a:cubicBezTo>
                  <a:lnTo>
                    <a:pt x="2394807" y="848811"/>
                  </a:lnTo>
                  <a:cubicBezTo>
                    <a:pt x="2394807" y="820382"/>
                    <a:pt x="2417854" y="797335"/>
                    <a:pt x="2446283" y="797335"/>
                  </a:cubicBezTo>
                  <a:close/>
                  <a:moveTo>
                    <a:pt x="1648014" y="797335"/>
                  </a:moveTo>
                  <a:lnTo>
                    <a:pt x="2322522" y="797335"/>
                  </a:lnTo>
                  <a:cubicBezTo>
                    <a:pt x="2350951" y="797335"/>
                    <a:pt x="2373998" y="820382"/>
                    <a:pt x="2373998" y="848811"/>
                  </a:cubicBezTo>
                  <a:lnTo>
                    <a:pt x="2373998" y="1523319"/>
                  </a:lnTo>
                  <a:cubicBezTo>
                    <a:pt x="2373998" y="1551748"/>
                    <a:pt x="2350951" y="1574795"/>
                    <a:pt x="2322522" y="1574795"/>
                  </a:cubicBezTo>
                  <a:lnTo>
                    <a:pt x="1648014" y="1574795"/>
                  </a:lnTo>
                  <a:cubicBezTo>
                    <a:pt x="1619585" y="1574795"/>
                    <a:pt x="1596538" y="1551748"/>
                    <a:pt x="1596538" y="1523319"/>
                  </a:cubicBezTo>
                  <a:lnTo>
                    <a:pt x="1596538" y="848811"/>
                  </a:lnTo>
                  <a:cubicBezTo>
                    <a:pt x="1596538" y="820382"/>
                    <a:pt x="1619585" y="797335"/>
                    <a:pt x="1648014" y="797335"/>
                  </a:cubicBezTo>
                  <a:close/>
                  <a:moveTo>
                    <a:pt x="849745" y="797335"/>
                  </a:moveTo>
                  <a:lnTo>
                    <a:pt x="1524253" y="797335"/>
                  </a:lnTo>
                  <a:cubicBezTo>
                    <a:pt x="1552682" y="797335"/>
                    <a:pt x="1575729" y="820382"/>
                    <a:pt x="1575729" y="848811"/>
                  </a:cubicBezTo>
                  <a:lnTo>
                    <a:pt x="1575729" y="1523319"/>
                  </a:lnTo>
                  <a:cubicBezTo>
                    <a:pt x="1575729" y="1551748"/>
                    <a:pt x="1552682" y="1574795"/>
                    <a:pt x="1524253" y="1574795"/>
                  </a:cubicBezTo>
                  <a:lnTo>
                    <a:pt x="849745" y="1574795"/>
                  </a:lnTo>
                  <a:cubicBezTo>
                    <a:pt x="821316" y="1574795"/>
                    <a:pt x="798269" y="1551748"/>
                    <a:pt x="798269" y="1523319"/>
                  </a:cubicBezTo>
                  <a:lnTo>
                    <a:pt x="798269" y="848811"/>
                  </a:lnTo>
                  <a:cubicBezTo>
                    <a:pt x="798269" y="820382"/>
                    <a:pt x="821316" y="797335"/>
                    <a:pt x="849745" y="797335"/>
                  </a:cubicBezTo>
                  <a:close/>
                  <a:moveTo>
                    <a:pt x="51476" y="797335"/>
                  </a:moveTo>
                  <a:lnTo>
                    <a:pt x="725984" y="797335"/>
                  </a:lnTo>
                  <a:cubicBezTo>
                    <a:pt x="754413" y="797335"/>
                    <a:pt x="777460" y="820382"/>
                    <a:pt x="777460" y="848811"/>
                  </a:cubicBezTo>
                  <a:lnTo>
                    <a:pt x="777460" y="1523319"/>
                  </a:lnTo>
                  <a:cubicBezTo>
                    <a:pt x="777460" y="1551748"/>
                    <a:pt x="754413" y="1574795"/>
                    <a:pt x="725984" y="1574795"/>
                  </a:cubicBezTo>
                  <a:lnTo>
                    <a:pt x="51476" y="1574795"/>
                  </a:lnTo>
                  <a:cubicBezTo>
                    <a:pt x="23047" y="1574795"/>
                    <a:pt x="0" y="1551748"/>
                    <a:pt x="0" y="1523319"/>
                  </a:cubicBezTo>
                  <a:lnTo>
                    <a:pt x="0" y="848811"/>
                  </a:lnTo>
                  <a:cubicBezTo>
                    <a:pt x="0" y="820382"/>
                    <a:pt x="23047" y="797335"/>
                    <a:pt x="51476" y="797335"/>
                  </a:cubicBezTo>
                  <a:close/>
                  <a:moveTo>
                    <a:pt x="7235898" y="0"/>
                  </a:moveTo>
                  <a:lnTo>
                    <a:pt x="7910406" y="0"/>
                  </a:lnTo>
                  <a:cubicBezTo>
                    <a:pt x="7938835" y="0"/>
                    <a:pt x="7961882" y="23047"/>
                    <a:pt x="7961882" y="51476"/>
                  </a:cubicBezTo>
                  <a:lnTo>
                    <a:pt x="7961882" y="725984"/>
                  </a:lnTo>
                  <a:cubicBezTo>
                    <a:pt x="7961882" y="754413"/>
                    <a:pt x="7938835" y="777460"/>
                    <a:pt x="7910406" y="777460"/>
                  </a:cubicBezTo>
                  <a:lnTo>
                    <a:pt x="7235898" y="777460"/>
                  </a:lnTo>
                  <a:cubicBezTo>
                    <a:pt x="7207469" y="777460"/>
                    <a:pt x="7184422" y="754413"/>
                    <a:pt x="7184422" y="725984"/>
                  </a:cubicBezTo>
                  <a:lnTo>
                    <a:pt x="7184422" y="51476"/>
                  </a:lnTo>
                  <a:cubicBezTo>
                    <a:pt x="7184422" y="23047"/>
                    <a:pt x="7207469" y="0"/>
                    <a:pt x="7235898" y="0"/>
                  </a:cubicBezTo>
                  <a:close/>
                  <a:moveTo>
                    <a:pt x="6437628" y="0"/>
                  </a:moveTo>
                  <a:lnTo>
                    <a:pt x="7112136" y="0"/>
                  </a:lnTo>
                  <a:cubicBezTo>
                    <a:pt x="7140565" y="0"/>
                    <a:pt x="7163612" y="23047"/>
                    <a:pt x="7163612" y="51476"/>
                  </a:cubicBezTo>
                  <a:lnTo>
                    <a:pt x="7163612" y="725984"/>
                  </a:lnTo>
                  <a:cubicBezTo>
                    <a:pt x="7163612" y="754413"/>
                    <a:pt x="7140565" y="777460"/>
                    <a:pt x="7112136" y="777460"/>
                  </a:cubicBezTo>
                  <a:lnTo>
                    <a:pt x="6437628" y="777460"/>
                  </a:lnTo>
                  <a:cubicBezTo>
                    <a:pt x="6409199" y="777460"/>
                    <a:pt x="6386152" y="754413"/>
                    <a:pt x="6386152" y="725984"/>
                  </a:cubicBezTo>
                  <a:lnTo>
                    <a:pt x="6386152" y="51476"/>
                  </a:lnTo>
                  <a:cubicBezTo>
                    <a:pt x="6386152" y="23047"/>
                    <a:pt x="6409199" y="0"/>
                    <a:pt x="6437628" y="0"/>
                  </a:cubicBezTo>
                  <a:close/>
                  <a:moveTo>
                    <a:pt x="5639359" y="0"/>
                  </a:moveTo>
                  <a:lnTo>
                    <a:pt x="6313867" y="0"/>
                  </a:lnTo>
                  <a:cubicBezTo>
                    <a:pt x="6342296" y="0"/>
                    <a:pt x="6365343" y="23047"/>
                    <a:pt x="6365343" y="51476"/>
                  </a:cubicBezTo>
                  <a:lnTo>
                    <a:pt x="6365343" y="725984"/>
                  </a:lnTo>
                  <a:cubicBezTo>
                    <a:pt x="6365343" y="754413"/>
                    <a:pt x="6342296" y="777460"/>
                    <a:pt x="6313867" y="777460"/>
                  </a:cubicBezTo>
                  <a:lnTo>
                    <a:pt x="5639359" y="777460"/>
                  </a:lnTo>
                  <a:cubicBezTo>
                    <a:pt x="5610930" y="777460"/>
                    <a:pt x="5587883" y="754413"/>
                    <a:pt x="5587883" y="725984"/>
                  </a:cubicBezTo>
                  <a:lnTo>
                    <a:pt x="5587883" y="51476"/>
                  </a:lnTo>
                  <a:cubicBezTo>
                    <a:pt x="5587883" y="23047"/>
                    <a:pt x="5610930" y="0"/>
                    <a:pt x="5639359" y="0"/>
                  </a:cubicBezTo>
                  <a:close/>
                  <a:moveTo>
                    <a:pt x="4841090" y="0"/>
                  </a:moveTo>
                  <a:lnTo>
                    <a:pt x="5515598" y="0"/>
                  </a:lnTo>
                  <a:cubicBezTo>
                    <a:pt x="5544027" y="0"/>
                    <a:pt x="5567074" y="23047"/>
                    <a:pt x="5567074" y="51476"/>
                  </a:cubicBezTo>
                  <a:lnTo>
                    <a:pt x="5567074" y="725984"/>
                  </a:lnTo>
                  <a:cubicBezTo>
                    <a:pt x="5567074" y="754413"/>
                    <a:pt x="5544027" y="777460"/>
                    <a:pt x="5515598" y="777460"/>
                  </a:cubicBezTo>
                  <a:lnTo>
                    <a:pt x="4841090" y="777460"/>
                  </a:lnTo>
                  <a:cubicBezTo>
                    <a:pt x="4812661" y="777460"/>
                    <a:pt x="4789614" y="754413"/>
                    <a:pt x="4789614" y="725984"/>
                  </a:cubicBezTo>
                  <a:lnTo>
                    <a:pt x="4789614" y="51476"/>
                  </a:lnTo>
                  <a:cubicBezTo>
                    <a:pt x="4789614" y="23047"/>
                    <a:pt x="4812661" y="0"/>
                    <a:pt x="4841090" y="0"/>
                  </a:cubicBezTo>
                  <a:close/>
                  <a:moveTo>
                    <a:pt x="4042821" y="0"/>
                  </a:moveTo>
                  <a:lnTo>
                    <a:pt x="4717329" y="0"/>
                  </a:lnTo>
                  <a:cubicBezTo>
                    <a:pt x="4745758" y="0"/>
                    <a:pt x="4768805" y="23047"/>
                    <a:pt x="4768805" y="51476"/>
                  </a:cubicBezTo>
                  <a:lnTo>
                    <a:pt x="4768805" y="725984"/>
                  </a:lnTo>
                  <a:cubicBezTo>
                    <a:pt x="4768805" y="754413"/>
                    <a:pt x="4745758" y="777460"/>
                    <a:pt x="4717329" y="777460"/>
                  </a:cubicBezTo>
                  <a:lnTo>
                    <a:pt x="4042821" y="777460"/>
                  </a:lnTo>
                  <a:cubicBezTo>
                    <a:pt x="4014392" y="777460"/>
                    <a:pt x="3991345" y="754413"/>
                    <a:pt x="3991345" y="725984"/>
                  </a:cubicBezTo>
                  <a:lnTo>
                    <a:pt x="3991345" y="51476"/>
                  </a:lnTo>
                  <a:cubicBezTo>
                    <a:pt x="3991345" y="23047"/>
                    <a:pt x="4014392" y="0"/>
                    <a:pt x="4042821" y="0"/>
                  </a:cubicBezTo>
                  <a:close/>
                  <a:moveTo>
                    <a:pt x="3244552" y="0"/>
                  </a:moveTo>
                  <a:lnTo>
                    <a:pt x="3919060" y="0"/>
                  </a:lnTo>
                  <a:cubicBezTo>
                    <a:pt x="3947489" y="0"/>
                    <a:pt x="3970536" y="23047"/>
                    <a:pt x="3970536" y="51476"/>
                  </a:cubicBezTo>
                  <a:lnTo>
                    <a:pt x="3970536" y="725984"/>
                  </a:lnTo>
                  <a:cubicBezTo>
                    <a:pt x="3970536" y="754413"/>
                    <a:pt x="3947489" y="777460"/>
                    <a:pt x="3919060" y="777460"/>
                  </a:cubicBezTo>
                  <a:lnTo>
                    <a:pt x="3244552" y="777460"/>
                  </a:lnTo>
                  <a:cubicBezTo>
                    <a:pt x="3216123" y="777460"/>
                    <a:pt x="3193076" y="754413"/>
                    <a:pt x="3193076" y="725984"/>
                  </a:cubicBezTo>
                  <a:lnTo>
                    <a:pt x="3193076" y="51476"/>
                  </a:lnTo>
                  <a:cubicBezTo>
                    <a:pt x="3193076" y="23047"/>
                    <a:pt x="3216123" y="0"/>
                    <a:pt x="3244552" y="0"/>
                  </a:cubicBezTo>
                  <a:close/>
                  <a:moveTo>
                    <a:pt x="2446283" y="0"/>
                  </a:moveTo>
                  <a:lnTo>
                    <a:pt x="3120791" y="0"/>
                  </a:lnTo>
                  <a:cubicBezTo>
                    <a:pt x="3149220" y="0"/>
                    <a:pt x="3172267" y="23047"/>
                    <a:pt x="3172267" y="51476"/>
                  </a:cubicBezTo>
                  <a:lnTo>
                    <a:pt x="3172267" y="725984"/>
                  </a:lnTo>
                  <a:cubicBezTo>
                    <a:pt x="3172267" y="754413"/>
                    <a:pt x="3149220" y="777460"/>
                    <a:pt x="3120791" y="777460"/>
                  </a:cubicBezTo>
                  <a:lnTo>
                    <a:pt x="2446283" y="777460"/>
                  </a:lnTo>
                  <a:cubicBezTo>
                    <a:pt x="2417854" y="777460"/>
                    <a:pt x="2394807" y="754413"/>
                    <a:pt x="2394807" y="725984"/>
                  </a:cubicBezTo>
                  <a:lnTo>
                    <a:pt x="2394807" y="51476"/>
                  </a:lnTo>
                  <a:cubicBezTo>
                    <a:pt x="2394807" y="23047"/>
                    <a:pt x="2417854" y="0"/>
                    <a:pt x="2446283" y="0"/>
                  </a:cubicBezTo>
                  <a:close/>
                  <a:moveTo>
                    <a:pt x="1648014" y="0"/>
                  </a:moveTo>
                  <a:lnTo>
                    <a:pt x="2322522" y="0"/>
                  </a:lnTo>
                  <a:cubicBezTo>
                    <a:pt x="2350951" y="0"/>
                    <a:pt x="2373998" y="23047"/>
                    <a:pt x="2373998" y="51476"/>
                  </a:cubicBezTo>
                  <a:lnTo>
                    <a:pt x="2373998" y="725984"/>
                  </a:lnTo>
                  <a:cubicBezTo>
                    <a:pt x="2373998" y="754413"/>
                    <a:pt x="2350951" y="777460"/>
                    <a:pt x="2322522" y="777460"/>
                  </a:cubicBezTo>
                  <a:lnTo>
                    <a:pt x="1648014" y="777460"/>
                  </a:lnTo>
                  <a:cubicBezTo>
                    <a:pt x="1619585" y="777460"/>
                    <a:pt x="1596538" y="754413"/>
                    <a:pt x="1596538" y="725984"/>
                  </a:cubicBezTo>
                  <a:lnTo>
                    <a:pt x="1596538" y="51476"/>
                  </a:lnTo>
                  <a:cubicBezTo>
                    <a:pt x="1596538" y="23047"/>
                    <a:pt x="1619585" y="0"/>
                    <a:pt x="1648014" y="0"/>
                  </a:cubicBezTo>
                  <a:close/>
                  <a:moveTo>
                    <a:pt x="849745" y="0"/>
                  </a:moveTo>
                  <a:lnTo>
                    <a:pt x="1524253" y="0"/>
                  </a:lnTo>
                  <a:cubicBezTo>
                    <a:pt x="1552682" y="0"/>
                    <a:pt x="1575729" y="23047"/>
                    <a:pt x="1575729" y="51476"/>
                  </a:cubicBezTo>
                  <a:lnTo>
                    <a:pt x="1575729" y="725984"/>
                  </a:lnTo>
                  <a:cubicBezTo>
                    <a:pt x="1575729" y="754413"/>
                    <a:pt x="1552682" y="777460"/>
                    <a:pt x="1524253" y="777460"/>
                  </a:cubicBezTo>
                  <a:lnTo>
                    <a:pt x="849745" y="777460"/>
                  </a:lnTo>
                  <a:cubicBezTo>
                    <a:pt x="821316" y="777460"/>
                    <a:pt x="798269" y="754413"/>
                    <a:pt x="798269" y="725984"/>
                  </a:cubicBezTo>
                  <a:lnTo>
                    <a:pt x="798269" y="51476"/>
                  </a:lnTo>
                  <a:cubicBezTo>
                    <a:pt x="798269" y="23047"/>
                    <a:pt x="821316" y="0"/>
                    <a:pt x="849745" y="0"/>
                  </a:cubicBezTo>
                  <a:close/>
                  <a:moveTo>
                    <a:pt x="51476" y="0"/>
                  </a:moveTo>
                  <a:lnTo>
                    <a:pt x="725984" y="0"/>
                  </a:lnTo>
                  <a:cubicBezTo>
                    <a:pt x="754413" y="0"/>
                    <a:pt x="777460" y="23047"/>
                    <a:pt x="777460" y="51476"/>
                  </a:cubicBezTo>
                  <a:lnTo>
                    <a:pt x="777460" y="725984"/>
                  </a:lnTo>
                  <a:cubicBezTo>
                    <a:pt x="777460" y="754413"/>
                    <a:pt x="754413" y="777460"/>
                    <a:pt x="725984" y="777460"/>
                  </a:cubicBezTo>
                  <a:lnTo>
                    <a:pt x="51476" y="777460"/>
                  </a:lnTo>
                  <a:cubicBezTo>
                    <a:pt x="23047" y="777460"/>
                    <a:pt x="0" y="754413"/>
                    <a:pt x="0" y="725984"/>
                  </a:cubicBezTo>
                  <a:lnTo>
                    <a:pt x="0" y="51476"/>
                  </a:lnTo>
                  <a:cubicBezTo>
                    <a:pt x="0" y="23047"/>
                    <a:pt x="23047" y="0"/>
                    <a:pt x="51476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21" tIns="60909" rIns="121821" bIns="6090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72095" y="1671871"/>
              <a:ext cx="6614201" cy="2561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2D083D62-D0B7-8A65-4D02-552EE8B64AC5}"/>
              </a:ext>
            </a:extLst>
          </p:cNvPr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测试结果与分析</a:t>
            </a:r>
            <a:r>
              <a:rPr lang="en-US" altLang="zh-CN" sz="2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 sz="24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TEST RESULTS AND ANALYSIS 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C2B1A8-251A-EA9F-6C33-75E2B1BB230B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测试结果与分析</a:t>
            </a:r>
            <a:r>
              <a:rPr lang="en-US" altLang="zh-CN" sz="2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 sz="24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TEST RESULTS AND ANALYSIS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Rectangle 2"/>
          <p:cNvSpPr/>
          <p:nvPr/>
        </p:nvSpPr>
        <p:spPr>
          <a:xfrm>
            <a:off x="3949505" y="2006350"/>
            <a:ext cx="7054764" cy="3648580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3" name="Rectangle: Rounded Corners 3"/>
          <p:cNvSpPr/>
          <p:nvPr/>
        </p:nvSpPr>
        <p:spPr>
          <a:xfrm>
            <a:off x="1276931" y="1356869"/>
            <a:ext cx="3680782" cy="5152266"/>
          </a:xfrm>
          <a:prstGeom prst="roundRect">
            <a:avLst>
              <a:gd name="adj" fmla="val 727"/>
            </a:avLst>
          </a:prstGeom>
          <a:solidFill>
            <a:schemeClr val="bg1"/>
          </a:solidFill>
          <a:ln>
            <a:noFill/>
          </a:ln>
          <a:effectLst>
            <a:outerShdw blurRad="1270000" dist="1092200" dir="2700000" sx="90000" sy="9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7" name="Freeform: Shape 12"/>
          <p:cNvSpPr/>
          <p:nvPr/>
        </p:nvSpPr>
        <p:spPr>
          <a:xfrm>
            <a:off x="4533306" y="6381077"/>
            <a:ext cx="198863" cy="198863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75D4A"/>
            </a:solidFill>
          </a:ln>
          <a:effectLst>
            <a:outerShdw blurRad="4445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9" name="Freeform: Shape 15"/>
          <p:cNvSpPr/>
          <p:nvPr/>
        </p:nvSpPr>
        <p:spPr>
          <a:xfrm>
            <a:off x="1143000" y="4493349"/>
            <a:ext cx="198863" cy="198863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89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16" name="Rectangle 19"/>
          <p:cNvSpPr/>
          <p:nvPr/>
        </p:nvSpPr>
        <p:spPr>
          <a:xfrm>
            <a:off x="1517843" y="4456052"/>
            <a:ext cx="3221435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两条曲线在大多数情况下保持接近，尤其是中间段落，说明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SEU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算法与豆瓣评分的结果在较大程度上吻合。这表明该算法在捕捉用户评分趋势上是有效的。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Group 11"/>
          <p:cNvGrpSpPr/>
          <p:nvPr/>
        </p:nvGrpSpPr>
        <p:grpSpPr>
          <a:xfrm>
            <a:off x="5090965" y="2317228"/>
            <a:ext cx="2869831" cy="3200095"/>
            <a:chOff x="9709872" y="3415736"/>
            <a:chExt cx="4431392" cy="4941361"/>
          </a:xfrm>
        </p:grpSpPr>
        <p:sp>
          <p:nvSpPr>
            <p:cNvPr id="18" name="Rectangle 5"/>
            <p:cNvSpPr/>
            <p:nvPr/>
          </p:nvSpPr>
          <p:spPr>
            <a:xfrm>
              <a:off x="10381124" y="3415736"/>
              <a:ext cx="3742097" cy="902968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90204" pitchFamily="34" charset="0"/>
                </a:rPr>
                <a:t>差异分析</a:t>
              </a:r>
            </a:p>
          </p:txBody>
        </p:sp>
        <p:grpSp>
          <p:nvGrpSpPr>
            <p:cNvPr id="19" name="Group 6"/>
            <p:cNvGrpSpPr/>
            <p:nvPr/>
          </p:nvGrpSpPr>
          <p:grpSpPr>
            <a:xfrm>
              <a:off x="9709872" y="4555121"/>
              <a:ext cx="4431392" cy="3801976"/>
              <a:chOff x="7696200" y="2927332"/>
              <a:chExt cx="4431392" cy="3801976"/>
            </a:xfrm>
          </p:grpSpPr>
          <p:sp>
            <p:nvSpPr>
              <p:cNvPr id="20" name="Rectangle 7"/>
              <p:cNvSpPr/>
              <p:nvPr/>
            </p:nvSpPr>
            <p:spPr>
              <a:xfrm>
                <a:off x="7696200" y="4079106"/>
                <a:ext cx="2714199" cy="514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endParaRPr lang="en-US" sz="1400" b="1" dirty="0">
                  <a:solidFill>
                    <a:srgbClr val="2A2822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Segoe UI Light" panose="020B0502040204020203" pitchFamily="34" charset="0"/>
                </a:endParaRPr>
              </a:p>
            </p:txBody>
          </p:sp>
          <p:sp>
            <p:nvSpPr>
              <p:cNvPr id="21" name="Rectangle 8"/>
              <p:cNvSpPr/>
              <p:nvPr/>
            </p:nvSpPr>
            <p:spPr>
              <a:xfrm>
                <a:off x="8400867" y="2927332"/>
                <a:ext cx="3726725" cy="3801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极端值处理</a:t>
                </a:r>
                <a:endParaRPr lang="en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SEU 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评分可能通过加权或去除异常值，减少异常评分的影响，而豆瓣评分未做处理，导致波动较大。</a:t>
                </a:r>
              </a:p>
              <a:p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权重因素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SEU 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评分根据多个因素加权计算，结果更稳定。豆瓣评分是所有用户评分的平均值，容易受主观评分影响。</a:t>
                </a:r>
              </a:p>
            </p:txBody>
          </p:sp>
          <p:sp>
            <p:nvSpPr>
              <p:cNvPr id="22" name="TextBox 9"/>
              <p:cNvSpPr txBox="1"/>
              <p:nvPr/>
            </p:nvSpPr>
            <p:spPr>
              <a:xfrm>
                <a:off x="7696200" y="3725278"/>
                <a:ext cx="285249" cy="380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id-ID" sz="1000" dirty="0">
                  <a:solidFill>
                    <a:srgbClr val="2A2822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7835229" y="2691582"/>
            <a:ext cx="2904029" cy="2726299"/>
            <a:chOff x="9251210" y="3525922"/>
            <a:chExt cx="4484206" cy="4209765"/>
          </a:xfrm>
        </p:grpSpPr>
        <p:sp>
          <p:nvSpPr>
            <p:cNvPr id="24" name="Freeform: Shape 21"/>
            <p:cNvSpPr/>
            <p:nvPr/>
          </p:nvSpPr>
          <p:spPr>
            <a:xfrm>
              <a:off x="9251210" y="3525922"/>
              <a:ext cx="698785" cy="608201"/>
            </a:xfrm>
            <a:custGeom>
              <a:avLst/>
              <a:gdLst>
                <a:gd name="connsiteX0" fmla="*/ 395021 w 395021"/>
                <a:gd name="connsiteY0" fmla="*/ 0 h 343815"/>
                <a:gd name="connsiteX1" fmla="*/ 395021 w 395021"/>
                <a:gd name="connsiteY1" fmla="*/ 70714 h 343815"/>
                <a:gd name="connsiteX2" fmla="*/ 320650 w 395021"/>
                <a:gd name="connsiteY2" fmla="*/ 179223 h 343815"/>
                <a:gd name="connsiteX3" fmla="*/ 395021 w 395021"/>
                <a:gd name="connsiteY3" fmla="*/ 179223 h 343815"/>
                <a:gd name="connsiteX4" fmla="*/ 395021 w 395021"/>
                <a:gd name="connsiteY4" fmla="*/ 343815 h 343815"/>
                <a:gd name="connsiteX5" fmla="*/ 242621 w 395021"/>
                <a:gd name="connsiteY5" fmla="*/ 343815 h 343815"/>
                <a:gd name="connsiteX6" fmla="*/ 242621 w 395021"/>
                <a:gd name="connsiteY6" fmla="*/ 179223 h 343815"/>
                <a:gd name="connsiteX7" fmla="*/ 287731 w 395021"/>
                <a:gd name="connsiteY7" fmla="*/ 63399 h 343815"/>
                <a:gd name="connsiteX8" fmla="*/ 395021 w 395021"/>
                <a:gd name="connsiteY8" fmla="*/ 0 h 343815"/>
                <a:gd name="connsiteX9" fmla="*/ 152400 w 395021"/>
                <a:gd name="connsiteY9" fmla="*/ 0 h 343815"/>
                <a:gd name="connsiteX10" fmla="*/ 152400 w 395021"/>
                <a:gd name="connsiteY10" fmla="*/ 70714 h 343815"/>
                <a:gd name="connsiteX11" fmla="*/ 78029 w 395021"/>
                <a:gd name="connsiteY11" fmla="*/ 179223 h 343815"/>
                <a:gd name="connsiteX12" fmla="*/ 152400 w 395021"/>
                <a:gd name="connsiteY12" fmla="*/ 179223 h 343815"/>
                <a:gd name="connsiteX13" fmla="*/ 152400 w 395021"/>
                <a:gd name="connsiteY13" fmla="*/ 343815 h 343815"/>
                <a:gd name="connsiteX14" fmla="*/ 0 w 395021"/>
                <a:gd name="connsiteY14" fmla="*/ 343815 h 343815"/>
                <a:gd name="connsiteX15" fmla="*/ 0 w 395021"/>
                <a:gd name="connsiteY15" fmla="*/ 179223 h 343815"/>
                <a:gd name="connsiteX16" fmla="*/ 45111 w 395021"/>
                <a:gd name="connsiteY16" fmla="*/ 63399 h 343815"/>
                <a:gd name="connsiteX17" fmla="*/ 152400 w 395021"/>
                <a:gd name="connsiteY17" fmla="*/ 0 h 3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5021" h="343815">
                  <a:moveTo>
                    <a:pt x="395021" y="0"/>
                  </a:moveTo>
                  <a:lnTo>
                    <a:pt x="395021" y="70714"/>
                  </a:lnTo>
                  <a:cubicBezTo>
                    <a:pt x="345440" y="87783"/>
                    <a:pt x="320650" y="123952"/>
                    <a:pt x="320650" y="179223"/>
                  </a:cubicBezTo>
                  <a:lnTo>
                    <a:pt x="395021" y="179223"/>
                  </a:lnTo>
                  <a:lnTo>
                    <a:pt x="395021" y="343815"/>
                  </a:lnTo>
                  <a:lnTo>
                    <a:pt x="242621" y="343815"/>
                  </a:lnTo>
                  <a:lnTo>
                    <a:pt x="242621" y="179223"/>
                  </a:lnTo>
                  <a:cubicBezTo>
                    <a:pt x="242621" y="135332"/>
                    <a:pt x="257658" y="96724"/>
                    <a:pt x="287731" y="63399"/>
                  </a:cubicBezTo>
                  <a:cubicBezTo>
                    <a:pt x="314554" y="34138"/>
                    <a:pt x="350317" y="13005"/>
                    <a:pt x="395021" y="0"/>
                  </a:cubicBezTo>
                  <a:close/>
                  <a:moveTo>
                    <a:pt x="152400" y="0"/>
                  </a:moveTo>
                  <a:lnTo>
                    <a:pt x="152400" y="70714"/>
                  </a:lnTo>
                  <a:cubicBezTo>
                    <a:pt x="102819" y="87783"/>
                    <a:pt x="78029" y="123952"/>
                    <a:pt x="78029" y="179223"/>
                  </a:cubicBezTo>
                  <a:lnTo>
                    <a:pt x="152400" y="179223"/>
                  </a:lnTo>
                  <a:lnTo>
                    <a:pt x="152400" y="343815"/>
                  </a:lnTo>
                  <a:lnTo>
                    <a:pt x="0" y="343815"/>
                  </a:lnTo>
                  <a:lnTo>
                    <a:pt x="0" y="179223"/>
                  </a:lnTo>
                  <a:cubicBezTo>
                    <a:pt x="0" y="135332"/>
                    <a:pt x="15037" y="96724"/>
                    <a:pt x="45111" y="63399"/>
                  </a:cubicBezTo>
                  <a:cubicBezTo>
                    <a:pt x="71933" y="34138"/>
                    <a:pt x="107696" y="13005"/>
                    <a:pt x="152400" y="0"/>
                  </a:cubicBezTo>
                  <a:close/>
                </a:path>
              </a:pathLst>
            </a:custGeom>
            <a:solidFill>
              <a:srgbClr val="2A2822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Rectangle 22"/>
            <p:cNvSpPr/>
            <p:nvPr/>
          </p:nvSpPr>
          <p:spPr>
            <a:xfrm>
              <a:off x="9924748" y="4158854"/>
              <a:ext cx="3810668" cy="3576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SEU 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评分通过更加复杂的加权和优化方法，在一定程度上减少了评分的波动性，更能反映专辑的总体质量；而豆瓣评分更多地受到个别用户评分的影响，因此表现出更大的波动。</a:t>
              </a:r>
            </a:p>
          </p:txBody>
        </p:sp>
      </p:grpSp>
      <p:sp>
        <p:nvSpPr>
          <p:cNvPr id="29" name="Rectangle 13"/>
          <p:cNvSpPr/>
          <p:nvPr/>
        </p:nvSpPr>
        <p:spPr>
          <a:xfrm>
            <a:off x="1473272" y="3755179"/>
            <a:ext cx="2743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90204" pitchFamily="34" charset="0"/>
              </a:rPr>
              <a:t>评分对比折线图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9BB9769-33A4-F2E0-707A-AE18EBAB8D48}"/>
              </a:ext>
            </a:extLst>
          </p:cNvPr>
          <p:cNvGrpSpPr/>
          <p:nvPr/>
        </p:nvGrpSpPr>
        <p:grpSpPr>
          <a:xfrm>
            <a:off x="831521" y="1360491"/>
            <a:ext cx="4558346" cy="2039765"/>
            <a:chOff x="572095" y="1671871"/>
            <a:chExt cx="6614201" cy="2561240"/>
          </a:xfrm>
          <a:blipFill>
            <a:blip r:embed="rId2"/>
            <a:stretch>
              <a:fillRect/>
            </a:stretch>
          </a:blipFill>
        </p:grpSpPr>
        <p:sp>
          <p:nvSpPr>
            <p:cNvPr id="8" name="圆角矩形 4">
              <a:extLst>
                <a:ext uri="{FF2B5EF4-FFF2-40B4-BE49-F238E27FC236}">
                  <a16:creationId xmlns:a16="http://schemas.microsoft.com/office/drawing/2014/main" id="{358E072E-908C-4B7E-C60D-2FB291C4E748}"/>
                </a:ext>
              </a:extLst>
            </p:cNvPr>
            <p:cNvSpPr/>
            <p:nvPr/>
          </p:nvSpPr>
          <p:spPr>
            <a:xfrm>
              <a:off x="590854" y="1671871"/>
              <a:ext cx="6578138" cy="2558925"/>
            </a:xfrm>
            <a:custGeom>
              <a:avLst/>
              <a:gdLst/>
              <a:ahLst/>
              <a:cxnLst/>
              <a:rect l="l" t="t" r="r" b="b"/>
              <a:pathLst>
                <a:path w="7961882" h="3169464">
                  <a:moveTo>
                    <a:pt x="7235898" y="2392004"/>
                  </a:moveTo>
                  <a:lnTo>
                    <a:pt x="7910406" y="2392004"/>
                  </a:lnTo>
                  <a:cubicBezTo>
                    <a:pt x="7938835" y="2392004"/>
                    <a:pt x="7961882" y="2415051"/>
                    <a:pt x="7961882" y="2443480"/>
                  </a:cubicBezTo>
                  <a:lnTo>
                    <a:pt x="7961882" y="3117988"/>
                  </a:lnTo>
                  <a:cubicBezTo>
                    <a:pt x="7961882" y="3146417"/>
                    <a:pt x="7938835" y="3169464"/>
                    <a:pt x="7910406" y="3169464"/>
                  </a:cubicBezTo>
                  <a:lnTo>
                    <a:pt x="7235898" y="3169464"/>
                  </a:lnTo>
                  <a:cubicBezTo>
                    <a:pt x="7207469" y="3169464"/>
                    <a:pt x="7184422" y="3146417"/>
                    <a:pt x="7184422" y="3117988"/>
                  </a:cubicBezTo>
                  <a:lnTo>
                    <a:pt x="7184422" y="2443480"/>
                  </a:lnTo>
                  <a:cubicBezTo>
                    <a:pt x="7184422" y="2415051"/>
                    <a:pt x="7207469" y="2392004"/>
                    <a:pt x="7235898" y="2392004"/>
                  </a:cubicBezTo>
                  <a:close/>
                  <a:moveTo>
                    <a:pt x="6437628" y="2392004"/>
                  </a:moveTo>
                  <a:lnTo>
                    <a:pt x="7112136" y="2392004"/>
                  </a:lnTo>
                  <a:cubicBezTo>
                    <a:pt x="7140565" y="2392004"/>
                    <a:pt x="7163612" y="2415051"/>
                    <a:pt x="7163612" y="2443480"/>
                  </a:cubicBezTo>
                  <a:lnTo>
                    <a:pt x="7163612" y="3117988"/>
                  </a:lnTo>
                  <a:cubicBezTo>
                    <a:pt x="7163612" y="3146417"/>
                    <a:pt x="7140565" y="3169464"/>
                    <a:pt x="7112136" y="3169464"/>
                  </a:cubicBezTo>
                  <a:lnTo>
                    <a:pt x="6437628" y="3169464"/>
                  </a:lnTo>
                  <a:cubicBezTo>
                    <a:pt x="6409199" y="3169464"/>
                    <a:pt x="6386152" y="3146417"/>
                    <a:pt x="6386152" y="3117988"/>
                  </a:cubicBezTo>
                  <a:lnTo>
                    <a:pt x="6386152" y="2443480"/>
                  </a:lnTo>
                  <a:cubicBezTo>
                    <a:pt x="6386152" y="2415051"/>
                    <a:pt x="6409199" y="2392004"/>
                    <a:pt x="6437628" y="2392004"/>
                  </a:cubicBezTo>
                  <a:close/>
                  <a:moveTo>
                    <a:pt x="5639359" y="2392004"/>
                  </a:moveTo>
                  <a:lnTo>
                    <a:pt x="6313867" y="2392004"/>
                  </a:lnTo>
                  <a:cubicBezTo>
                    <a:pt x="6342296" y="2392004"/>
                    <a:pt x="6365343" y="2415051"/>
                    <a:pt x="6365343" y="2443480"/>
                  </a:cubicBezTo>
                  <a:lnTo>
                    <a:pt x="6365343" y="3117988"/>
                  </a:lnTo>
                  <a:cubicBezTo>
                    <a:pt x="6365343" y="3146417"/>
                    <a:pt x="6342296" y="3169464"/>
                    <a:pt x="6313867" y="3169464"/>
                  </a:cubicBezTo>
                  <a:lnTo>
                    <a:pt x="5639359" y="3169464"/>
                  </a:lnTo>
                  <a:cubicBezTo>
                    <a:pt x="5610930" y="3169464"/>
                    <a:pt x="5587883" y="3146417"/>
                    <a:pt x="5587883" y="3117988"/>
                  </a:cubicBezTo>
                  <a:lnTo>
                    <a:pt x="5587883" y="2443480"/>
                  </a:lnTo>
                  <a:cubicBezTo>
                    <a:pt x="5587883" y="2415051"/>
                    <a:pt x="5610930" y="2392004"/>
                    <a:pt x="5639359" y="2392004"/>
                  </a:cubicBezTo>
                  <a:close/>
                  <a:moveTo>
                    <a:pt x="4841090" y="2392004"/>
                  </a:moveTo>
                  <a:lnTo>
                    <a:pt x="5515598" y="2392004"/>
                  </a:lnTo>
                  <a:cubicBezTo>
                    <a:pt x="5544027" y="2392004"/>
                    <a:pt x="5567074" y="2415051"/>
                    <a:pt x="5567074" y="2443480"/>
                  </a:cubicBezTo>
                  <a:lnTo>
                    <a:pt x="5567074" y="3117988"/>
                  </a:lnTo>
                  <a:cubicBezTo>
                    <a:pt x="5567074" y="3146417"/>
                    <a:pt x="5544027" y="3169464"/>
                    <a:pt x="5515598" y="3169464"/>
                  </a:cubicBezTo>
                  <a:lnTo>
                    <a:pt x="4841090" y="3169464"/>
                  </a:lnTo>
                  <a:cubicBezTo>
                    <a:pt x="4812661" y="3169464"/>
                    <a:pt x="4789614" y="3146417"/>
                    <a:pt x="4789614" y="3117988"/>
                  </a:cubicBezTo>
                  <a:lnTo>
                    <a:pt x="4789614" y="2443480"/>
                  </a:lnTo>
                  <a:cubicBezTo>
                    <a:pt x="4789614" y="2415051"/>
                    <a:pt x="4812661" y="2392004"/>
                    <a:pt x="4841090" y="2392004"/>
                  </a:cubicBezTo>
                  <a:close/>
                  <a:moveTo>
                    <a:pt x="4042821" y="2392004"/>
                  </a:moveTo>
                  <a:lnTo>
                    <a:pt x="4717329" y="2392004"/>
                  </a:lnTo>
                  <a:cubicBezTo>
                    <a:pt x="4745758" y="2392004"/>
                    <a:pt x="4768805" y="2415051"/>
                    <a:pt x="4768805" y="2443480"/>
                  </a:cubicBezTo>
                  <a:lnTo>
                    <a:pt x="4768805" y="3117988"/>
                  </a:lnTo>
                  <a:cubicBezTo>
                    <a:pt x="4768805" y="3146417"/>
                    <a:pt x="4745758" y="3169464"/>
                    <a:pt x="4717329" y="3169464"/>
                  </a:cubicBezTo>
                  <a:lnTo>
                    <a:pt x="4042821" y="3169464"/>
                  </a:lnTo>
                  <a:cubicBezTo>
                    <a:pt x="4014392" y="3169464"/>
                    <a:pt x="3991345" y="3146417"/>
                    <a:pt x="3991345" y="3117988"/>
                  </a:cubicBezTo>
                  <a:lnTo>
                    <a:pt x="3991345" y="2443480"/>
                  </a:lnTo>
                  <a:cubicBezTo>
                    <a:pt x="3991345" y="2415051"/>
                    <a:pt x="4014392" y="2392004"/>
                    <a:pt x="4042821" y="2392004"/>
                  </a:cubicBezTo>
                  <a:close/>
                  <a:moveTo>
                    <a:pt x="3244552" y="2392004"/>
                  </a:moveTo>
                  <a:lnTo>
                    <a:pt x="3919060" y="2392004"/>
                  </a:lnTo>
                  <a:cubicBezTo>
                    <a:pt x="3947489" y="2392004"/>
                    <a:pt x="3970536" y="2415051"/>
                    <a:pt x="3970536" y="2443480"/>
                  </a:cubicBezTo>
                  <a:lnTo>
                    <a:pt x="3970536" y="3117988"/>
                  </a:lnTo>
                  <a:cubicBezTo>
                    <a:pt x="3970536" y="3146417"/>
                    <a:pt x="3947489" y="3169464"/>
                    <a:pt x="3919060" y="3169464"/>
                  </a:cubicBezTo>
                  <a:lnTo>
                    <a:pt x="3244552" y="3169464"/>
                  </a:lnTo>
                  <a:cubicBezTo>
                    <a:pt x="3216123" y="3169464"/>
                    <a:pt x="3193076" y="3146417"/>
                    <a:pt x="3193076" y="3117988"/>
                  </a:cubicBezTo>
                  <a:lnTo>
                    <a:pt x="3193076" y="2443480"/>
                  </a:lnTo>
                  <a:cubicBezTo>
                    <a:pt x="3193076" y="2415051"/>
                    <a:pt x="3216123" y="2392004"/>
                    <a:pt x="3244552" y="2392004"/>
                  </a:cubicBezTo>
                  <a:close/>
                  <a:moveTo>
                    <a:pt x="2446283" y="2392004"/>
                  </a:moveTo>
                  <a:lnTo>
                    <a:pt x="3120791" y="2392004"/>
                  </a:lnTo>
                  <a:cubicBezTo>
                    <a:pt x="3149220" y="2392004"/>
                    <a:pt x="3172267" y="2415051"/>
                    <a:pt x="3172267" y="2443480"/>
                  </a:cubicBezTo>
                  <a:lnTo>
                    <a:pt x="3172267" y="3117988"/>
                  </a:lnTo>
                  <a:cubicBezTo>
                    <a:pt x="3172267" y="3146417"/>
                    <a:pt x="3149220" y="3169464"/>
                    <a:pt x="3120791" y="3169464"/>
                  </a:cubicBezTo>
                  <a:lnTo>
                    <a:pt x="2446283" y="3169464"/>
                  </a:lnTo>
                  <a:cubicBezTo>
                    <a:pt x="2417854" y="3169464"/>
                    <a:pt x="2394807" y="3146417"/>
                    <a:pt x="2394807" y="3117988"/>
                  </a:cubicBezTo>
                  <a:lnTo>
                    <a:pt x="2394807" y="2443480"/>
                  </a:lnTo>
                  <a:cubicBezTo>
                    <a:pt x="2394807" y="2415051"/>
                    <a:pt x="2417854" y="2392004"/>
                    <a:pt x="2446283" y="2392004"/>
                  </a:cubicBezTo>
                  <a:close/>
                  <a:moveTo>
                    <a:pt x="1648014" y="2392004"/>
                  </a:moveTo>
                  <a:lnTo>
                    <a:pt x="2322522" y="2392004"/>
                  </a:lnTo>
                  <a:cubicBezTo>
                    <a:pt x="2350951" y="2392004"/>
                    <a:pt x="2373998" y="2415051"/>
                    <a:pt x="2373998" y="2443480"/>
                  </a:cubicBezTo>
                  <a:lnTo>
                    <a:pt x="2373998" y="3117988"/>
                  </a:lnTo>
                  <a:cubicBezTo>
                    <a:pt x="2373998" y="3146417"/>
                    <a:pt x="2350951" y="3169464"/>
                    <a:pt x="2322522" y="3169464"/>
                  </a:cubicBezTo>
                  <a:lnTo>
                    <a:pt x="1648014" y="3169464"/>
                  </a:lnTo>
                  <a:cubicBezTo>
                    <a:pt x="1619585" y="3169464"/>
                    <a:pt x="1596538" y="3146417"/>
                    <a:pt x="1596538" y="3117988"/>
                  </a:cubicBezTo>
                  <a:lnTo>
                    <a:pt x="1596538" y="2443480"/>
                  </a:lnTo>
                  <a:cubicBezTo>
                    <a:pt x="1596538" y="2415051"/>
                    <a:pt x="1619585" y="2392004"/>
                    <a:pt x="1648014" y="2392004"/>
                  </a:cubicBezTo>
                  <a:close/>
                  <a:moveTo>
                    <a:pt x="849745" y="2392004"/>
                  </a:moveTo>
                  <a:lnTo>
                    <a:pt x="1524253" y="2392004"/>
                  </a:lnTo>
                  <a:cubicBezTo>
                    <a:pt x="1552682" y="2392004"/>
                    <a:pt x="1575729" y="2415051"/>
                    <a:pt x="1575729" y="2443480"/>
                  </a:cubicBezTo>
                  <a:lnTo>
                    <a:pt x="1575729" y="3117988"/>
                  </a:lnTo>
                  <a:cubicBezTo>
                    <a:pt x="1575729" y="3146417"/>
                    <a:pt x="1552682" y="3169464"/>
                    <a:pt x="1524253" y="3169464"/>
                  </a:cubicBezTo>
                  <a:lnTo>
                    <a:pt x="849745" y="3169464"/>
                  </a:lnTo>
                  <a:cubicBezTo>
                    <a:pt x="821316" y="3169464"/>
                    <a:pt x="798269" y="3146417"/>
                    <a:pt x="798269" y="3117988"/>
                  </a:cubicBezTo>
                  <a:lnTo>
                    <a:pt x="798269" y="2443480"/>
                  </a:lnTo>
                  <a:cubicBezTo>
                    <a:pt x="798269" y="2415051"/>
                    <a:pt x="821316" y="2392004"/>
                    <a:pt x="849745" y="2392004"/>
                  </a:cubicBezTo>
                  <a:close/>
                  <a:moveTo>
                    <a:pt x="51476" y="2392004"/>
                  </a:moveTo>
                  <a:lnTo>
                    <a:pt x="725984" y="2392004"/>
                  </a:lnTo>
                  <a:cubicBezTo>
                    <a:pt x="754413" y="2392004"/>
                    <a:pt x="777460" y="2415051"/>
                    <a:pt x="777460" y="2443480"/>
                  </a:cubicBezTo>
                  <a:lnTo>
                    <a:pt x="777460" y="3117988"/>
                  </a:lnTo>
                  <a:cubicBezTo>
                    <a:pt x="777460" y="3146417"/>
                    <a:pt x="754413" y="3169464"/>
                    <a:pt x="725984" y="3169464"/>
                  </a:cubicBezTo>
                  <a:lnTo>
                    <a:pt x="51476" y="3169464"/>
                  </a:lnTo>
                  <a:cubicBezTo>
                    <a:pt x="23047" y="3169464"/>
                    <a:pt x="0" y="3146417"/>
                    <a:pt x="0" y="3117988"/>
                  </a:cubicBezTo>
                  <a:lnTo>
                    <a:pt x="0" y="2443480"/>
                  </a:lnTo>
                  <a:cubicBezTo>
                    <a:pt x="0" y="2415051"/>
                    <a:pt x="23047" y="2392004"/>
                    <a:pt x="51476" y="2392004"/>
                  </a:cubicBezTo>
                  <a:close/>
                  <a:moveTo>
                    <a:pt x="7235898" y="1594670"/>
                  </a:moveTo>
                  <a:lnTo>
                    <a:pt x="7910406" y="1594670"/>
                  </a:lnTo>
                  <a:cubicBezTo>
                    <a:pt x="7938835" y="1594670"/>
                    <a:pt x="7961882" y="1617717"/>
                    <a:pt x="7961882" y="1646146"/>
                  </a:cubicBezTo>
                  <a:lnTo>
                    <a:pt x="7961882" y="2320654"/>
                  </a:lnTo>
                  <a:cubicBezTo>
                    <a:pt x="7961882" y="2349083"/>
                    <a:pt x="7938835" y="2372130"/>
                    <a:pt x="7910406" y="2372130"/>
                  </a:cubicBezTo>
                  <a:lnTo>
                    <a:pt x="7235898" y="2372130"/>
                  </a:lnTo>
                  <a:cubicBezTo>
                    <a:pt x="7207469" y="2372130"/>
                    <a:pt x="7184422" y="2349083"/>
                    <a:pt x="7184422" y="2320654"/>
                  </a:cubicBezTo>
                  <a:lnTo>
                    <a:pt x="7184422" y="1646146"/>
                  </a:lnTo>
                  <a:cubicBezTo>
                    <a:pt x="7184422" y="1617717"/>
                    <a:pt x="7207469" y="1594670"/>
                    <a:pt x="7235898" y="1594670"/>
                  </a:cubicBezTo>
                  <a:close/>
                  <a:moveTo>
                    <a:pt x="6437628" y="1594670"/>
                  </a:moveTo>
                  <a:lnTo>
                    <a:pt x="7112136" y="1594670"/>
                  </a:lnTo>
                  <a:cubicBezTo>
                    <a:pt x="7140565" y="1594670"/>
                    <a:pt x="7163612" y="1617717"/>
                    <a:pt x="7163612" y="1646146"/>
                  </a:cubicBezTo>
                  <a:lnTo>
                    <a:pt x="7163612" y="2320654"/>
                  </a:lnTo>
                  <a:cubicBezTo>
                    <a:pt x="7163612" y="2349083"/>
                    <a:pt x="7140565" y="2372130"/>
                    <a:pt x="7112136" y="2372130"/>
                  </a:cubicBezTo>
                  <a:lnTo>
                    <a:pt x="6437628" y="2372130"/>
                  </a:lnTo>
                  <a:cubicBezTo>
                    <a:pt x="6409199" y="2372130"/>
                    <a:pt x="6386152" y="2349083"/>
                    <a:pt x="6386152" y="2320654"/>
                  </a:cubicBezTo>
                  <a:lnTo>
                    <a:pt x="6386152" y="1646146"/>
                  </a:lnTo>
                  <a:cubicBezTo>
                    <a:pt x="6386152" y="1617717"/>
                    <a:pt x="6409199" y="1594670"/>
                    <a:pt x="6437628" y="1594670"/>
                  </a:cubicBezTo>
                  <a:close/>
                  <a:moveTo>
                    <a:pt x="5639359" y="1594670"/>
                  </a:moveTo>
                  <a:lnTo>
                    <a:pt x="6313867" y="1594670"/>
                  </a:lnTo>
                  <a:cubicBezTo>
                    <a:pt x="6342296" y="1594670"/>
                    <a:pt x="6365343" y="1617717"/>
                    <a:pt x="6365343" y="1646146"/>
                  </a:cubicBezTo>
                  <a:lnTo>
                    <a:pt x="6365343" y="2320654"/>
                  </a:lnTo>
                  <a:cubicBezTo>
                    <a:pt x="6365343" y="2349083"/>
                    <a:pt x="6342296" y="2372130"/>
                    <a:pt x="6313867" y="2372130"/>
                  </a:cubicBezTo>
                  <a:lnTo>
                    <a:pt x="5639359" y="2372130"/>
                  </a:lnTo>
                  <a:cubicBezTo>
                    <a:pt x="5610930" y="2372130"/>
                    <a:pt x="5587883" y="2349083"/>
                    <a:pt x="5587883" y="2320654"/>
                  </a:cubicBezTo>
                  <a:lnTo>
                    <a:pt x="5587883" y="1646146"/>
                  </a:lnTo>
                  <a:cubicBezTo>
                    <a:pt x="5587883" y="1617717"/>
                    <a:pt x="5610930" y="1594670"/>
                    <a:pt x="5639359" y="1594670"/>
                  </a:cubicBezTo>
                  <a:close/>
                  <a:moveTo>
                    <a:pt x="4841090" y="1594670"/>
                  </a:moveTo>
                  <a:lnTo>
                    <a:pt x="5515598" y="1594670"/>
                  </a:lnTo>
                  <a:cubicBezTo>
                    <a:pt x="5544027" y="1594670"/>
                    <a:pt x="5567074" y="1617717"/>
                    <a:pt x="5567074" y="1646146"/>
                  </a:cubicBezTo>
                  <a:lnTo>
                    <a:pt x="5567074" y="2320654"/>
                  </a:lnTo>
                  <a:cubicBezTo>
                    <a:pt x="5567074" y="2349083"/>
                    <a:pt x="5544027" y="2372130"/>
                    <a:pt x="5515598" y="2372130"/>
                  </a:cubicBezTo>
                  <a:lnTo>
                    <a:pt x="4841090" y="2372130"/>
                  </a:lnTo>
                  <a:cubicBezTo>
                    <a:pt x="4812661" y="2372130"/>
                    <a:pt x="4789614" y="2349083"/>
                    <a:pt x="4789614" y="2320654"/>
                  </a:cubicBezTo>
                  <a:lnTo>
                    <a:pt x="4789614" y="1646146"/>
                  </a:lnTo>
                  <a:cubicBezTo>
                    <a:pt x="4789614" y="1617717"/>
                    <a:pt x="4812661" y="1594670"/>
                    <a:pt x="4841090" y="1594670"/>
                  </a:cubicBezTo>
                  <a:close/>
                  <a:moveTo>
                    <a:pt x="4042821" y="1594670"/>
                  </a:moveTo>
                  <a:lnTo>
                    <a:pt x="4717329" y="1594670"/>
                  </a:lnTo>
                  <a:cubicBezTo>
                    <a:pt x="4745758" y="1594670"/>
                    <a:pt x="4768805" y="1617717"/>
                    <a:pt x="4768805" y="1646146"/>
                  </a:cubicBezTo>
                  <a:lnTo>
                    <a:pt x="4768805" y="2320654"/>
                  </a:lnTo>
                  <a:cubicBezTo>
                    <a:pt x="4768805" y="2349083"/>
                    <a:pt x="4745758" y="2372130"/>
                    <a:pt x="4717329" y="2372130"/>
                  </a:cubicBezTo>
                  <a:lnTo>
                    <a:pt x="4042821" y="2372130"/>
                  </a:lnTo>
                  <a:cubicBezTo>
                    <a:pt x="4014392" y="2372130"/>
                    <a:pt x="3991345" y="2349083"/>
                    <a:pt x="3991345" y="2320654"/>
                  </a:cubicBezTo>
                  <a:lnTo>
                    <a:pt x="3991345" y="1646146"/>
                  </a:lnTo>
                  <a:cubicBezTo>
                    <a:pt x="3991345" y="1617717"/>
                    <a:pt x="4014392" y="1594670"/>
                    <a:pt x="4042821" y="1594670"/>
                  </a:cubicBezTo>
                  <a:close/>
                  <a:moveTo>
                    <a:pt x="3244552" y="1594670"/>
                  </a:moveTo>
                  <a:lnTo>
                    <a:pt x="3919060" y="1594670"/>
                  </a:lnTo>
                  <a:cubicBezTo>
                    <a:pt x="3947489" y="1594670"/>
                    <a:pt x="3970536" y="1617717"/>
                    <a:pt x="3970536" y="1646146"/>
                  </a:cubicBezTo>
                  <a:lnTo>
                    <a:pt x="3970536" y="2320654"/>
                  </a:lnTo>
                  <a:cubicBezTo>
                    <a:pt x="3970536" y="2349083"/>
                    <a:pt x="3947489" y="2372130"/>
                    <a:pt x="3919060" y="2372130"/>
                  </a:cubicBezTo>
                  <a:lnTo>
                    <a:pt x="3244552" y="2372130"/>
                  </a:lnTo>
                  <a:cubicBezTo>
                    <a:pt x="3216123" y="2372130"/>
                    <a:pt x="3193076" y="2349083"/>
                    <a:pt x="3193076" y="2320654"/>
                  </a:cubicBezTo>
                  <a:lnTo>
                    <a:pt x="3193076" y="1646146"/>
                  </a:lnTo>
                  <a:cubicBezTo>
                    <a:pt x="3193076" y="1617717"/>
                    <a:pt x="3216123" y="1594670"/>
                    <a:pt x="3244552" y="1594670"/>
                  </a:cubicBezTo>
                  <a:close/>
                  <a:moveTo>
                    <a:pt x="2446283" y="1594670"/>
                  </a:moveTo>
                  <a:lnTo>
                    <a:pt x="3120791" y="1594670"/>
                  </a:lnTo>
                  <a:cubicBezTo>
                    <a:pt x="3149220" y="1594670"/>
                    <a:pt x="3172267" y="1617717"/>
                    <a:pt x="3172267" y="1646146"/>
                  </a:cubicBezTo>
                  <a:lnTo>
                    <a:pt x="3172267" y="2320654"/>
                  </a:lnTo>
                  <a:cubicBezTo>
                    <a:pt x="3172267" y="2349083"/>
                    <a:pt x="3149220" y="2372130"/>
                    <a:pt x="3120791" y="2372130"/>
                  </a:cubicBezTo>
                  <a:lnTo>
                    <a:pt x="2446283" y="2372130"/>
                  </a:lnTo>
                  <a:cubicBezTo>
                    <a:pt x="2417854" y="2372130"/>
                    <a:pt x="2394807" y="2349083"/>
                    <a:pt x="2394807" y="2320654"/>
                  </a:cubicBezTo>
                  <a:lnTo>
                    <a:pt x="2394807" y="1646146"/>
                  </a:lnTo>
                  <a:cubicBezTo>
                    <a:pt x="2394807" y="1617717"/>
                    <a:pt x="2417854" y="1594670"/>
                    <a:pt x="2446283" y="1594670"/>
                  </a:cubicBezTo>
                  <a:close/>
                  <a:moveTo>
                    <a:pt x="1648014" y="1594670"/>
                  </a:moveTo>
                  <a:lnTo>
                    <a:pt x="2322522" y="1594670"/>
                  </a:lnTo>
                  <a:cubicBezTo>
                    <a:pt x="2350951" y="1594670"/>
                    <a:pt x="2373998" y="1617717"/>
                    <a:pt x="2373998" y="1646146"/>
                  </a:cubicBezTo>
                  <a:lnTo>
                    <a:pt x="2373998" y="2320654"/>
                  </a:lnTo>
                  <a:cubicBezTo>
                    <a:pt x="2373998" y="2349083"/>
                    <a:pt x="2350951" y="2372130"/>
                    <a:pt x="2322522" y="2372130"/>
                  </a:cubicBezTo>
                  <a:lnTo>
                    <a:pt x="1648014" y="2372130"/>
                  </a:lnTo>
                  <a:cubicBezTo>
                    <a:pt x="1619585" y="2372130"/>
                    <a:pt x="1596538" y="2349083"/>
                    <a:pt x="1596538" y="2320654"/>
                  </a:cubicBezTo>
                  <a:lnTo>
                    <a:pt x="1596538" y="1646146"/>
                  </a:lnTo>
                  <a:cubicBezTo>
                    <a:pt x="1596538" y="1617717"/>
                    <a:pt x="1619585" y="1594670"/>
                    <a:pt x="1648014" y="1594670"/>
                  </a:cubicBezTo>
                  <a:close/>
                  <a:moveTo>
                    <a:pt x="849745" y="1594670"/>
                  </a:moveTo>
                  <a:lnTo>
                    <a:pt x="1524253" y="1594670"/>
                  </a:lnTo>
                  <a:cubicBezTo>
                    <a:pt x="1552682" y="1594670"/>
                    <a:pt x="1575729" y="1617717"/>
                    <a:pt x="1575729" y="1646146"/>
                  </a:cubicBezTo>
                  <a:lnTo>
                    <a:pt x="1575729" y="2320654"/>
                  </a:lnTo>
                  <a:cubicBezTo>
                    <a:pt x="1575729" y="2349083"/>
                    <a:pt x="1552682" y="2372130"/>
                    <a:pt x="1524253" y="2372130"/>
                  </a:cubicBezTo>
                  <a:lnTo>
                    <a:pt x="849745" y="2372130"/>
                  </a:lnTo>
                  <a:cubicBezTo>
                    <a:pt x="821316" y="2372130"/>
                    <a:pt x="798269" y="2349083"/>
                    <a:pt x="798269" y="2320654"/>
                  </a:cubicBezTo>
                  <a:lnTo>
                    <a:pt x="798269" y="1646146"/>
                  </a:lnTo>
                  <a:cubicBezTo>
                    <a:pt x="798269" y="1617717"/>
                    <a:pt x="821316" y="1594670"/>
                    <a:pt x="849745" y="1594670"/>
                  </a:cubicBezTo>
                  <a:close/>
                  <a:moveTo>
                    <a:pt x="51476" y="1594670"/>
                  </a:moveTo>
                  <a:lnTo>
                    <a:pt x="725984" y="1594670"/>
                  </a:lnTo>
                  <a:cubicBezTo>
                    <a:pt x="754413" y="1594670"/>
                    <a:pt x="777460" y="1617717"/>
                    <a:pt x="777460" y="1646146"/>
                  </a:cubicBezTo>
                  <a:lnTo>
                    <a:pt x="777460" y="2320654"/>
                  </a:lnTo>
                  <a:cubicBezTo>
                    <a:pt x="777460" y="2349083"/>
                    <a:pt x="754413" y="2372130"/>
                    <a:pt x="725984" y="2372130"/>
                  </a:cubicBezTo>
                  <a:lnTo>
                    <a:pt x="51476" y="2372130"/>
                  </a:lnTo>
                  <a:cubicBezTo>
                    <a:pt x="23047" y="2372130"/>
                    <a:pt x="0" y="2349083"/>
                    <a:pt x="0" y="2320654"/>
                  </a:cubicBezTo>
                  <a:lnTo>
                    <a:pt x="0" y="1646146"/>
                  </a:lnTo>
                  <a:cubicBezTo>
                    <a:pt x="0" y="1617717"/>
                    <a:pt x="23047" y="1594670"/>
                    <a:pt x="51476" y="1594670"/>
                  </a:cubicBezTo>
                  <a:close/>
                  <a:moveTo>
                    <a:pt x="7235898" y="797335"/>
                  </a:moveTo>
                  <a:lnTo>
                    <a:pt x="7910406" y="797335"/>
                  </a:lnTo>
                  <a:cubicBezTo>
                    <a:pt x="7938835" y="797335"/>
                    <a:pt x="7961882" y="820382"/>
                    <a:pt x="7961882" y="848811"/>
                  </a:cubicBezTo>
                  <a:lnTo>
                    <a:pt x="7961882" y="1523319"/>
                  </a:lnTo>
                  <a:cubicBezTo>
                    <a:pt x="7961882" y="1551748"/>
                    <a:pt x="7938835" y="1574795"/>
                    <a:pt x="7910406" y="1574795"/>
                  </a:cubicBezTo>
                  <a:lnTo>
                    <a:pt x="7235898" y="1574795"/>
                  </a:lnTo>
                  <a:cubicBezTo>
                    <a:pt x="7207469" y="1574795"/>
                    <a:pt x="7184422" y="1551748"/>
                    <a:pt x="7184422" y="1523319"/>
                  </a:cubicBezTo>
                  <a:lnTo>
                    <a:pt x="7184422" y="848811"/>
                  </a:lnTo>
                  <a:cubicBezTo>
                    <a:pt x="7184422" y="820382"/>
                    <a:pt x="7207469" y="797335"/>
                    <a:pt x="7235898" y="797335"/>
                  </a:cubicBezTo>
                  <a:close/>
                  <a:moveTo>
                    <a:pt x="6437628" y="797335"/>
                  </a:moveTo>
                  <a:lnTo>
                    <a:pt x="7112136" y="797335"/>
                  </a:lnTo>
                  <a:cubicBezTo>
                    <a:pt x="7140565" y="797335"/>
                    <a:pt x="7163612" y="820382"/>
                    <a:pt x="7163612" y="848811"/>
                  </a:cubicBezTo>
                  <a:lnTo>
                    <a:pt x="7163612" y="1523319"/>
                  </a:lnTo>
                  <a:cubicBezTo>
                    <a:pt x="7163612" y="1551748"/>
                    <a:pt x="7140565" y="1574795"/>
                    <a:pt x="7112136" y="1574795"/>
                  </a:cubicBezTo>
                  <a:lnTo>
                    <a:pt x="6437628" y="1574795"/>
                  </a:lnTo>
                  <a:cubicBezTo>
                    <a:pt x="6409199" y="1574795"/>
                    <a:pt x="6386152" y="1551748"/>
                    <a:pt x="6386152" y="1523319"/>
                  </a:cubicBezTo>
                  <a:lnTo>
                    <a:pt x="6386152" y="848811"/>
                  </a:lnTo>
                  <a:cubicBezTo>
                    <a:pt x="6386152" y="820382"/>
                    <a:pt x="6409199" y="797335"/>
                    <a:pt x="6437628" y="797335"/>
                  </a:cubicBezTo>
                  <a:close/>
                  <a:moveTo>
                    <a:pt x="5639359" y="797335"/>
                  </a:moveTo>
                  <a:lnTo>
                    <a:pt x="6313867" y="797335"/>
                  </a:lnTo>
                  <a:cubicBezTo>
                    <a:pt x="6342296" y="797335"/>
                    <a:pt x="6365343" y="820382"/>
                    <a:pt x="6365343" y="848811"/>
                  </a:cubicBezTo>
                  <a:lnTo>
                    <a:pt x="6365343" y="1523319"/>
                  </a:lnTo>
                  <a:cubicBezTo>
                    <a:pt x="6365343" y="1551748"/>
                    <a:pt x="6342296" y="1574795"/>
                    <a:pt x="6313867" y="1574795"/>
                  </a:cubicBezTo>
                  <a:lnTo>
                    <a:pt x="5639359" y="1574795"/>
                  </a:lnTo>
                  <a:cubicBezTo>
                    <a:pt x="5610930" y="1574795"/>
                    <a:pt x="5587883" y="1551748"/>
                    <a:pt x="5587883" y="1523319"/>
                  </a:cubicBezTo>
                  <a:lnTo>
                    <a:pt x="5587883" y="848811"/>
                  </a:lnTo>
                  <a:cubicBezTo>
                    <a:pt x="5587883" y="820382"/>
                    <a:pt x="5610930" y="797335"/>
                    <a:pt x="5639359" y="797335"/>
                  </a:cubicBezTo>
                  <a:close/>
                  <a:moveTo>
                    <a:pt x="4841090" y="797335"/>
                  </a:moveTo>
                  <a:lnTo>
                    <a:pt x="5515598" y="797335"/>
                  </a:lnTo>
                  <a:cubicBezTo>
                    <a:pt x="5544027" y="797335"/>
                    <a:pt x="5567074" y="820382"/>
                    <a:pt x="5567074" y="848811"/>
                  </a:cubicBezTo>
                  <a:lnTo>
                    <a:pt x="5567074" y="1523319"/>
                  </a:lnTo>
                  <a:cubicBezTo>
                    <a:pt x="5567074" y="1551748"/>
                    <a:pt x="5544027" y="1574795"/>
                    <a:pt x="5515598" y="1574795"/>
                  </a:cubicBezTo>
                  <a:lnTo>
                    <a:pt x="4841090" y="1574795"/>
                  </a:lnTo>
                  <a:cubicBezTo>
                    <a:pt x="4812661" y="1574795"/>
                    <a:pt x="4789614" y="1551748"/>
                    <a:pt x="4789614" y="1523319"/>
                  </a:cubicBezTo>
                  <a:lnTo>
                    <a:pt x="4789614" y="848811"/>
                  </a:lnTo>
                  <a:cubicBezTo>
                    <a:pt x="4789614" y="820382"/>
                    <a:pt x="4812661" y="797335"/>
                    <a:pt x="4841090" y="797335"/>
                  </a:cubicBezTo>
                  <a:close/>
                  <a:moveTo>
                    <a:pt x="4042821" y="797335"/>
                  </a:moveTo>
                  <a:lnTo>
                    <a:pt x="4717329" y="797335"/>
                  </a:lnTo>
                  <a:cubicBezTo>
                    <a:pt x="4745758" y="797335"/>
                    <a:pt x="4768805" y="820382"/>
                    <a:pt x="4768805" y="848811"/>
                  </a:cubicBezTo>
                  <a:lnTo>
                    <a:pt x="4768805" y="1523319"/>
                  </a:lnTo>
                  <a:cubicBezTo>
                    <a:pt x="4768805" y="1551748"/>
                    <a:pt x="4745758" y="1574795"/>
                    <a:pt x="4717329" y="1574795"/>
                  </a:cubicBezTo>
                  <a:lnTo>
                    <a:pt x="4042821" y="1574795"/>
                  </a:lnTo>
                  <a:cubicBezTo>
                    <a:pt x="4014392" y="1574795"/>
                    <a:pt x="3991345" y="1551748"/>
                    <a:pt x="3991345" y="1523319"/>
                  </a:cubicBezTo>
                  <a:lnTo>
                    <a:pt x="3991345" y="848811"/>
                  </a:lnTo>
                  <a:cubicBezTo>
                    <a:pt x="3991345" y="820382"/>
                    <a:pt x="4014392" y="797335"/>
                    <a:pt x="4042821" y="797335"/>
                  </a:cubicBezTo>
                  <a:close/>
                  <a:moveTo>
                    <a:pt x="3244552" y="797335"/>
                  </a:moveTo>
                  <a:lnTo>
                    <a:pt x="3919060" y="797335"/>
                  </a:lnTo>
                  <a:cubicBezTo>
                    <a:pt x="3947489" y="797335"/>
                    <a:pt x="3970536" y="820382"/>
                    <a:pt x="3970536" y="848811"/>
                  </a:cubicBezTo>
                  <a:lnTo>
                    <a:pt x="3970536" y="1523319"/>
                  </a:lnTo>
                  <a:cubicBezTo>
                    <a:pt x="3970536" y="1551748"/>
                    <a:pt x="3947489" y="1574795"/>
                    <a:pt x="3919060" y="1574795"/>
                  </a:cubicBezTo>
                  <a:lnTo>
                    <a:pt x="3244552" y="1574795"/>
                  </a:lnTo>
                  <a:cubicBezTo>
                    <a:pt x="3216123" y="1574795"/>
                    <a:pt x="3193076" y="1551748"/>
                    <a:pt x="3193076" y="1523319"/>
                  </a:cubicBezTo>
                  <a:lnTo>
                    <a:pt x="3193076" y="848811"/>
                  </a:lnTo>
                  <a:cubicBezTo>
                    <a:pt x="3193076" y="820382"/>
                    <a:pt x="3216123" y="797335"/>
                    <a:pt x="3244552" y="797335"/>
                  </a:cubicBezTo>
                  <a:close/>
                  <a:moveTo>
                    <a:pt x="2446283" y="797335"/>
                  </a:moveTo>
                  <a:lnTo>
                    <a:pt x="3120791" y="797335"/>
                  </a:lnTo>
                  <a:cubicBezTo>
                    <a:pt x="3149220" y="797335"/>
                    <a:pt x="3172267" y="820382"/>
                    <a:pt x="3172267" y="848811"/>
                  </a:cubicBezTo>
                  <a:lnTo>
                    <a:pt x="3172267" y="1523319"/>
                  </a:lnTo>
                  <a:cubicBezTo>
                    <a:pt x="3172267" y="1551748"/>
                    <a:pt x="3149220" y="1574795"/>
                    <a:pt x="3120791" y="1574795"/>
                  </a:cubicBezTo>
                  <a:lnTo>
                    <a:pt x="2446283" y="1574795"/>
                  </a:lnTo>
                  <a:cubicBezTo>
                    <a:pt x="2417854" y="1574795"/>
                    <a:pt x="2394807" y="1551748"/>
                    <a:pt x="2394807" y="1523319"/>
                  </a:cubicBezTo>
                  <a:lnTo>
                    <a:pt x="2394807" y="848811"/>
                  </a:lnTo>
                  <a:cubicBezTo>
                    <a:pt x="2394807" y="820382"/>
                    <a:pt x="2417854" y="797335"/>
                    <a:pt x="2446283" y="797335"/>
                  </a:cubicBezTo>
                  <a:close/>
                  <a:moveTo>
                    <a:pt x="1648014" y="797335"/>
                  </a:moveTo>
                  <a:lnTo>
                    <a:pt x="2322522" y="797335"/>
                  </a:lnTo>
                  <a:cubicBezTo>
                    <a:pt x="2350951" y="797335"/>
                    <a:pt x="2373998" y="820382"/>
                    <a:pt x="2373998" y="848811"/>
                  </a:cubicBezTo>
                  <a:lnTo>
                    <a:pt x="2373998" y="1523319"/>
                  </a:lnTo>
                  <a:cubicBezTo>
                    <a:pt x="2373998" y="1551748"/>
                    <a:pt x="2350951" y="1574795"/>
                    <a:pt x="2322522" y="1574795"/>
                  </a:cubicBezTo>
                  <a:lnTo>
                    <a:pt x="1648014" y="1574795"/>
                  </a:lnTo>
                  <a:cubicBezTo>
                    <a:pt x="1619585" y="1574795"/>
                    <a:pt x="1596538" y="1551748"/>
                    <a:pt x="1596538" y="1523319"/>
                  </a:cubicBezTo>
                  <a:lnTo>
                    <a:pt x="1596538" y="848811"/>
                  </a:lnTo>
                  <a:cubicBezTo>
                    <a:pt x="1596538" y="820382"/>
                    <a:pt x="1619585" y="797335"/>
                    <a:pt x="1648014" y="797335"/>
                  </a:cubicBezTo>
                  <a:close/>
                  <a:moveTo>
                    <a:pt x="849745" y="797335"/>
                  </a:moveTo>
                  <a:lnTo>
                    <a:pt x="1524253" y="797335"/>
                  </a:lnTo>
                  <a:cubicBezTo>
                    <a:pt x="1552682" y="797335"/>
                    <a:pt x="1575729" y="820382"/>
                    <a:pt x="1575729" y="848811"/>
                  </a:cubicBezTo>
                  <a:lnTo>
                    <a:pt x="1575729" y="1523319"/>
                  </a:lnTo>
                  <a:cubicBezTo>
                    <a:pt x="1575729" y="1551748"/>
                    <a:pt x="1552682" y="1574795"/>
                    <a:pt x="1524253" y="1574795"/>
                  </a:cubicBezTo>
                  <a:lnTo>
                    <a:pt x="849745" y="1574795"/>
                  </a:lnTo>
                  <a:cubicBezTo>
                    <a:pt x="821316" y="1574795"/>
                    <a:pt x="798269" y="1551748"/>
                    <a:pt x="798269" y="1523319"/>
                  </a:cubicBezTo>
                  <a:lnTo>
                    <a:pt x="798269" y="848811"/>
                  </a:lnTo>
                  <a:cubicBezTo>
                    <a:pt x="798269" y="820382"/>
                    <a:pt x="821316" y="797335"/>
                    <a:pt x="849745" y="797335"/>
                  </a:cubicBezTo>
                  <a:close/>
                  <a:moveTo>
                    <a:pt x="51476" y="797335"/>
                  </a:moveTo>
                  <a:lnTo>
                    <a:pt x="725984" y="797335"/>
                  </a:lnTo>
                  <a:cubicBezTo>
                    <a:pt x="754413" y="797335"/>
                    <a:pt x="777460" y="820382"/>
                    <a:pt x="777460" y="848811"/>
                  </a:cubicBezTo>
                  <a:lnTo>
                    <a:pt x="777460" y="1523319"/>
                  </a:lnTo>
                  <a:cubicBezTo>
                    <a:pt x="777460" y="1551748"/>
                    <a:pt x="754413" y="1574795"/>
                    <a:pt x="725984" y="1574795"/>
                  </a:cubicBezTo>
                  <a:lnTo>
                    <a:pt x="51476" y="1574795"/>
                  </a:lnTo>
                  <a:cubicBezTo>
                    <a:pt x="23047" y="1574795"/>
                    <a:pt x="0" y="1551748"/>
                    <a:pt x="0" y="1523319"/>
                  </a:cubicBezTo>
                  <a:lnTo>
                    <a:pt x="0" y="848811"/>
                  </a:lnTo>
                  <a:cubicBezTo>
                    <a:pt x="0" y="820382"/>
                    <a:pt x="23047" y="797335"/>
                    <a:pt x="51476" y="797335"/>
                  </a:cubicBezTo>
                  <a:close/>
                  <a:moveTo>
                    <a:pt x="7235898" y="0"/>
                  </a:moveTo>
                  <a:lnTo>
                    <a:pt x="7910406" y="0"/>
                  </a:lnTo>
                  <a:cubicBezTo>
                    <a:pt x="7938835" y="0"/>
                    <a:pt x="7961882" y="23047"/>
                    <a:pt x="7961882" y="51476"/>
                  </a:cubicBezTo>
                  <a:lnTo>
                    <a:pt x="7961882" y="725984"/>
                  </a:lnTo>
                  <a:cubicBezTo>
                    <a:pt x="7961882" y="754413"/>
                    <a:pt x="7938835" y="777460"/>
                    <a:pt x="7910406" y="777460"/>
                  </a:cubicBezTo>
                  <a:lnTo>
                    <a:pt x="7235898" y="777460"/>
                  </a:lnTo>
                  <a:cubicBezTo>
                    <a:pt x="7207469" y="777460"/>
                    <a:pt x="7184422" y="754413"/>
                    <a:pt x="7184422" y="725984"/>
                  </a:cubicBezTo>
                  <a:lnTo>
                    <a:pt x="7184422" y="51476"/>
                  </a:lnTo>
                  <a:cubicBezTo>
                    <a:pt x="7184422" y="23047"/>
                    <a:pt x="7207469" y="0"/>
                    <a:pt x="7235898" y="0"/>
                  </a:cubicBezTo>
                  <a:close/>
                  <a:moveTo>
                    <a:pt x="6437628" y="0"/>
                  </a:moveTo>
                  <a:lnTo>
                    <a:pt x="7112136" y="0"/>
                  </a:lnTo>
                  <a:cubicBezTo>
                    <a:pt x="7140565" y="0"/>
                    <a:pt x="7163612" y="23047"/>
                    <a:pt x="7163612" y="51476"/>
                  </a:cubicBezTo>
                  <a:lnTo>
                    <a:pt x="7163612" y="725984"/>
                  </a:lnTo>
                  <a:cubicBezTo>
                    <a:pt x="7163612" y="754413"/>
                    <a:pt x="7140565" y="777460"/>
                    <a:pt x="7112136" y="777460"/>
                  </a:cubicBezTo>
                  <a:lnTo>
                    <a:pt x="6437628" y="777460"/>
                  </a:lnTo>
                  <a:cubicBezTo>
                    <a:pt x="6409199" y="777460"/>
                    <a:pt x="6386152" y="754413"/>
                    <a:pt x="6386152" y="725984"/>
                  </a:cubicBezTo>
                  <a:lnTo>
                    <a:pt x="6386152" y="51476"/>
                  </a:lnTo>
                  <a:cubicBezTo>
                    <a:pt x="6386152" y="23047"/>
                    <a:pt x="6409199" y="0"/>
                    <a:pt x="6437628" y="0"/>
                  </a:cubicBezTo>
                  <a:close/>
                  <a:moveTo>
                    <a:pt x="5639359" y="0"/>
                  </a:moveTo>
                  <a:lnTo>
                    <a:pt x="6313867" y="0"/>
                  </a:lnTo>
                  <a:cubicBezTo>
                    <a:pt x="6342296" y="0"/>
                    <a:pt x="6365343" y="23047"/>
                    <a:pt x="6365343" y="51476"/>
                  </a:cubicBezTo>
                  <a:lnTo>
                    <a:pt x="6365343" y="725984"/>
                  </a:lnTo>
                  <a:cubicBezTo>
                    <a:pt x="6365343" y="754413"/>
                    <a:pt x="6342296" y="777460"/>
                    <a:pt x="6313867" y="777460"/>
                  </a:cubicBezTo>
                  <a:lnTo>
                    <a:pt x="5639359" y="777460"/>
                  </a:lnTo>
                  <a:cubicBezTo>
                    <a:pt x="5610930" y="777460"/>
                    <a:pt x="5587883" y="754413"/>
                    <a:pt x="5587883" y="725984"/>
                  </a:cubicBezTo>
                  <a:lnTo>
                    <a:pt x="5587883" y="51476"/>
                  </a:lnTo>
                  <a:cubicBezTo>
                    <a:pt x="5587883" y="23047"/>
                    <a:pt x="5610930" y="0"/>
                    <a:pt x="5639359" y="0"/>
                  </a:cubicBezTo>
                  <a:close/>
                  <a:moveTo>
                    <a:pt x="4841090" y="0"/>
                  </a:moveTo>
                  <a:lnTo>
                    <a:pt x="5515598" y="0"/>
                  </a:lnTo>
                  <a:cubicBezTo>
                    <a:pt x="5544027" y="0"/>
                    <a:pt x="5567074" y="23047"/>
                    <a:pt x="5567074" y="51476"/>
                  </a:cubicBezTo>
                  <a:lnTo>
                    <a:pt x="5567074" y="725984"/>
                  </a:lnTo>
                  <a:cubicBezTo>
                    <a:pt x="5567074" y="754413"/>
                    <a:pt x="5544027" y="777460"/>
                    <a:pt x="5515598" y="777460"/>
                  </a:cubicBezTo>
                  <a:lnTo>
                    <a:pt x="4841090" y="777460"/>
                  </a:lnTo>
                  <a:cubicBezTo>
                    <a:pt x="4812661" y="777460"/>
                    <a:pt x="4789614" y="754413"/>
                    <a:pt x="4789614" y="725984"/>
                  </a:cubicBezTo>
                  <a:lnTo>
                    <a:pt x="4789614" y="51476"/>
                  </a:lnTo>
                  <a:cubicBezTo>
                    <a:pt x="4789614" y="23047"/>
                    <a:pt x="4812661" y="0"/>
                    <a:pt x="4841090" y="0"/>
                  </a:cubicBezTo>
                  <a:close/>
                  <a:moveTo>
                    <a:pt x="4042821" y="0"/>
                  </a:moveTo>
                  <a:lnTo>
                    <a:pt x="4717329" y="0"/>
                  </a:lnTo>
                  <a:cubicBezTo>
                    <a:pt x="4745758" y="0"/>
                    <a:pt x="4768805" y="23047"/>
                    <a:pt x="4768805" y="51476"/>
                  </a:cubicBezTo>
                  <a:lnTo>
                    <a:pt x="4768805" y="725984"/>
                  </a:lnTo>
                  <a:cubicBezTo>
                    <a:pt x="4768805" y="754413"/>
                    <a:pt x="4745758" y="777460"/>
                    <a:pt x="4717329" y="777460"/>
                  </a:cubicBezTo>
                  <a:lnTo>
                    <a:pt x="4042821" y="777460"/>
                  </a:lnTo>
                  <a:cubicBezTo>
                    <a:pt x="4014392" y="777460"/>
                    <a:pt x="3991345" y="754413"/>
                    <a:pt x="3991345" y="725984"/>
                  </a:cubicBezTo>
                  <a:lnTo>
                    <a:pt x="3991345" y="51476"/>
                  </a:lnTo>
                  <a:cubicBezTo>
                    <a:pt x="3991345" y="23047"/>
                    <a:pt x="4014392" y="0"/>
                    <a:pt x="4042821" y="0"/>
                  </a:cubicBezTo>
                  <a:close/>
                  <a:moveTo>
                    <a:pt x="3244552" y="0"/>
                  </a:moveTo>
                  <a:lnTo>
                    <a:pt x="3919060" y="0"/>
                  </a:lnTo>
                  <a:cubicBezTo>
                    <a:pt x="3947489" y="0"/>
                    <a:pt x="3970536" y="23047"/>
                    <a:pt x="3970536" y="51476"/>
                  </a:cubicBezTo>
                  <a:lnTo>
                    <a:pt x="3970536" y="725984"/>
                  </a:lnTo>
                  <a:cubicBezTo>
                    <a:pt x="3970536" y="754413"/>
                    <a:pt x="3947489" y="777460"/>
                    <a:pt x="3919060" y="777460"/>
                  </a:cubicBezTo>
                  <a:lnTo>
                    <a:pt x="3244552" y="777460"/>
                  </a:lnTo>
                  <a:cubicBezTo>
                    <a:pt x="3216123" y="777460"/>
                    <a:pt x="3193076" y="754413"/>
                    <a:pt x="3193076" y="725984"/>
                  </a:cubicBezTo>
                  <a:lnTo>
                    <a:pt x="3193076" y="51476"/>
                  </a:lnTo>
                  <a:cubicBezTo>
                    <a:pt x="3193076" y="23047"/>
                    <a:pt x="3216123" y="0"/>
                    <a:pt x="3244552" y="0"/>
                  </a:cubicBezTo>
                  <a:close/>
                  <a:moveTo>
                    <a:pt x="2446283" y="0"/>
                  </a:moveTo>
                  <a:lnTo>
                    <a:pt x="3120791" y="0"/>
                  </a:lnTo>
                  <a:cubicBezTo>
                    <a:pt x="3149220" y="0"/>
                    <a:pt x="3172267" y="23047"/>
                    <a:pt x="3172267" y="51476"/>
                  </a:cubicBezTo>
                  <a:lnTo>
                    <a:pt x="3172267" y="725984"/>
                  </a:lnTo>
                  <a:cubicBezTo>
                    <a:pt x="3172267" y="754413"/>
                    <a:pt x="3149220" y="777460"/>
                    <a:pt x="3120791" y="777460"/>
                  </a:cubicBezTo>
                  <a:lnTo>
                    <a:pt x="2446283" y="777460"/>
                  </a:lnTo>
                  <a:cubicBezTo>
                    <a:pt x="2417854" y="777460"/>
                    <a:pt x="2394807" y="754413"/>
                    <a:pt x="2394807" y="725984"/>
                  </a:cubicBezTo>
                  <a:lnTo>
                    <a:pt x="2394807" y="51476"/>
                  </a:lnTo>
                  <a:cubicBezTo>
                    <a:pt x="2394807" y="23047"/>
                    <a:pt x="2417854" y="0"/>
                    <a:pt x="2446283" y="0"/>
                  </a:cubicBezTo>
                  <a:close/>
                  <a:moveTo>
                    <a:pt x="1648014" y="0"/>
                  </a:moveTo>
                  <a:lnTo>
                    <a:pt x="2322522" y="0"/>
                  </a:lnTo>
                  <a:cubicBezTo>
                    <a:pt x="2350951" y="0"/>
                    <a:pt x="2373998" y="23047"/>
                    <a:pt x="2373998" y="51476"/>
                  </a:cubicBezTo>
                  <a:lnTo>
                    <a:pt x="2373998" y="725984"/>
                  </a:lnTo>
                  <a:cubicBezTo>
                    <a:pt x="2373998" y="754413"/>
                    <a:pt x="2350951" y="777460"/>
                    <a:pt x="2322522" y="777460"/>
                  </a:cubicBezTo>
                  <a:lnTo>
                    <a:pt x="1648014" y="777460"/>
                  </a:lnTo>
                  <a:cubicBezTo>
                    <a:pt x="1619585" y="777460"/>
                    <a:pt x="1596538" y="754413"/>
                    <a:pt x="1596538" y="725984"/>
                  </a:cubicBezTo>
                  <a:lnTo>
                    <a:pt x="1596538" y="51476"/>
                  </a:lnTo>
                  <a:cubicBezTo>
                    <a:pt x="1596538" y="23047"/>
                    <a:pt x="1619585" y="0"/>
                    <a:pt x="1648014" y="0"/>
                  </a:cubicBezTo>
                  <a:close/>
                  <a:moveTo>
                    <a:pt x="849745" y="0"/>
                  </a:moveTo>
                  <a:lnTo>
                    <a:pt x="1524253" y="0"/>
                  </a:lnTo>
                  <a:cubicBezTo>
                    <a:pt x="1552682" y="0"/>
                    <a:pt x="1575729" y="23047"/>
                    <a:pt x="1575729" y="51476"/>
                  </a:cubicBezTo>
                  <a:lnTo>
                    <a:pt x="1575729" y="725984"/>
                  </a:lnTo>
                  <a:cubicBezTo>
                    <a:pt x="1575729" y="754413"/>
                    <a:pt x="1552682" y="777460"/>
                    <a:pt x="1524253" y="777460"/>
                  </a:cubicBezTo>
                  <a:lnTo>
                    <a:pt x="849745" y="777460"/>
                  </a:lnTo>
                  <a:cubicBezTo>
                    <a:pt x="821316" y="777460"/>
                    <a:pt x="798269" y="754413"/>
                    <a:pt x="798269" y="725984"/>
                  </a:cubicBezTo>
                  <a:lnTo>
                    <a:pt x="798269" y="51476"/>
                  </a:lnTo>
                  <a:cubicBezTo>
                    <a:pt x="798269" y="23047"/>
                    <a:pt x="821316" y="0"/>
                    <a:pt x="849745" y="0"/>
                  </a:cubicBezTo>
                  <a:close/>
                  <a:moveTo>
                    <a:pt x="51476" y="0"/>
                  </a:moveTo>
                  <a:lnTo>
                    <a:pt x="725984" y="0"/>
                  </a:lnTo>
                  <a:cubicBezTo>
                    <a:pt x="754413" y="0"/>
                    <a:pt x="777460" y="23047"/>
                    <a:pt x="777460" y="51476"/>
                  </a:cubicBezTo>
                  <a:lnTo>
                    <a:pt x="777460" y="725984"/>
                  </a:lnTo>
                  <a:cubicBezTo>
                    <a:pt x="777460" y="754413"/>
                    <a:pt x="754413" y="777460"/>
                    <a:pt x="725984" y="777460"/>
                  </a:cubicBezTo>
                  <a:lnTo>
                    <a:pt x="51476" y="777460"/>
                  </a:lnTo>
                  <a:cubicBezTo>
                    <a:pt x="23047" y="777460"/>
                    <a:pt x="0" y="754413"/>
                    <a:pt x="0" y="725984"/>
                  </a:cubicBezTo>
                  <a:lnTo>
                    <a:pt x="0" y="51476"/>
                  </a:lnTo>
                  <a:cubicBezTo>
                    <a:pt x="0" y="23047"/>
                    <a:pt x="23047" y="0"/>
                    <a:pt x="51476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21" tIns="60909" rIns="121821" bIns="60909"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42D5B88-61C1-618B-75EF-B5F261CF8600}"/>
                </a:ext>
              </a:extLst>
            </p:cNvPr>
            <p:cNvSpPr/>
            <p:nvPr/>
          </p:nvSpPr>
          <p:spPr>
            <a:xfrm>
              <a:off x="572095" y="1671871"/>
              <a:ext cx="6614201" cy="2561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9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图片"/>
          <p:cNvSpPr/>
          <p:nvPr/>
        </p:nvSpPr>
        <p:spPr>
          <a:xfrm>
            <a:off x="-3411108" y="-751984"/>
            <a:ext cx="9297242" cy="9010676"/>
          </a:xfrm>
          <a:prstGeom prst="flowChartConnector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-3322359" y="-751984"/>
            <a:ext cx="9208493" cy="8933457"/>
          </a:xfrm>
          <a:prstGeom prst="ellipse">
            <a:avLst/>
          </a:prstGeom>
          <a:noFill/>
          <a:ln w="38100">
            <a:solidFill>
              <a:srgbClr val="6B655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66141" y="1227380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altLang="zh-CN" sz="7200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!!矩形 43"/>
          <p:cNvSpPr/>
          <p:nvPr/>
        </p:nvSpPr>
        <p:spPr>
          <a:xfrm>
            <a:off x="683862" y="2931584"/>
            <a:ext cx="3911600" cy="285544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66141" y="1923834"/>
            <a:ext cx="44503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>
                    <a:lumMod val="75000"/>
                  </a:schemeClr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content</a:t>
            </a:r>
            <a:endParaRPr lang="zh-CN" altLang="en-US" sz="8800" dirty="0">
              <a:solidFill>
                <a:schemeClr val="bg1">
                  <a:lumMod val="75000"/>
                </a:schemeClr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6892048" y="1046199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749836" y="1058013"/>
            <a:ext cx="821876" cy="816728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7571711" y="1056059"/>
            <a:ext cx="4054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项目介绍</a:t>
            </a:r>
            <a:endParaRPr lang="en-US" altLang="zh-CN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Project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Introduction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35378" y="1132084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6892048" y="2113972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749836" y="2125786"/>
            <a:ext cx="821876" cy="816728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7571712" y="2143910"/>
            <a:ext cx="295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成员分工</a:t>
            </a:r>
            <a:endParaRPr lang="en-US" altLang="zh-CN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Division of Labor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800036" y="2203652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6892048" y="3206454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749836" y="3201823"/>
            <a:ext cx="821876" cy="816728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7571713" y="3226684"/>
            <a:ext cx="326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</a:t>
            </a:r>
            <a:endParaRPr lang="en-US" altLang="zh-CN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Technique Methods and Process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815107" y="3291733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6892048" y="4291682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749836" y="4309859"/>
            <a:ext cx="821876" cy="80613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7612426" y="4284597"/>
            <a:ext cx="3224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测试结果与分析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 Test Results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and Analysis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815107" y="4411961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892048" y="5368840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749836" y="5342913"/>
            <a:ext cx="821876" cy="8492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7583402" y="5352047"/>
            <a:ext cx="322429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网页演示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 Web Presentation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815107" y="5470321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521236" y="848738"/>
            <a:ext cx="5638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6616700" y="6451600"/>
            <a:ext cx="55433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椭圆 2"/>
          <p:cNvSpPr/>
          <p:nvPr/>
        </p:nvSpPr>
        <p:spPr>
          <a:xfrm>
            <a:off x="6213052" y="743805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!!椭圆 7"/>
          <p:cNvSpPr/>
          <p:nvPr/>
        </p:nvSpPr>
        <p:spPr>
          <a:xfrm>
            <a:off x="6213052" y="63466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3"/>
          <p:cNvSpPr/>
          <p:nvPr/>
        </p:nvSpPr>
        <p:spPr>
          <a:xfrm>
            <a:off x="744279" y="2532584"/>
            <a:ext cx="5369402" cy="3266200"/>
          </a:xfrm>
          <a:prstGeom prst="round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Rectangle 73"/>
          <p:cNvSpPr/>
          <p:nvPr/>
        </p:nvSpPr>
        <p:spPr>
          <a:xfrm>
            <a:off x="6113683" y="2532584"/>
            <a:ext cx="5209992" cy="3266200"/>
          </a:xfrm>
          <a:prstGeom prst="round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Subtitle 2"/>
          <p:cNvSpPr txBox="1"/>
          <p:nvPr/>
        </p:nvSpPr>
        <p:spPr>
          <a:xfrm>
            <a:off x="3754117" y="4449939"/>
            <a:ext cx="2210958" cy="855754"/>
          </a:xfrm>
          <a:prstGeom prst="rect">
            <a:avLst/>
          </a:prstGeom>
        </p:spPr>
        <p:txBody>
          <a:bodyPr vert="horz" wrap="square" lIns="108275" tIns="54137" rIns="108275" bIns="54137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2010"/>
              </a:lnSpc>
              <a:defRPr/>
            </a:pPr>
            <a:r>
              <a: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入更多用户行为数据（如点击、收藏等）作为额外的权重因素，进一步优化评分算法。</a:t>
            </a:r>
          </a:p>
        </p:txBody>
      </p:sp>
      <p:sp>
        <p:nvSpPr>
          <p:cNvPr id="7" name="TextBox 75"/>
          <p:cNvSpPr txBox="1"/>
          <p:nvPr/>
        </p:nvSpPr>
        <p:spPr>
          <a:xfrm>
            <a:off x="4195930" y="3907571"/>
            <a:ext cx="122982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457200"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改进方向</a:t>
            </a:r>
            <a:endParaRPr lang="en-US" sz="2000" b="1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8" name="Subtitle 2"/>
          <p:cNvSpPr txBox="1"/>
          <p:nvPr/>
        </p:nvSpPr>
        <p:spPr>
          <a:xfrm>
            <a:off x="6305027" y="4433575"/>
            <a:ext cx="2283913" cy="1173405"/>
          </a:xfrm>
          <a:prstGeom prst="rect">
            <a:avLst/>
          </a:prstGeom>
        </p:spPr>
        <p:txBody>
          <a:bodyPr vert="horz" wrap="square" lIns="108275" tIns="54137" rIns="108275" bIns="54137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10"/>
              </a:lnSpc>
              <a:defRPr/>
            </a:pP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当前推荐功能较为基础，难以满足不同用户的需求，用户体验有待提升。</a:t>
            </a:r>
          </a:p>
          <a:p>
            <a:pPr algn="l">
              <a:lnSpc>
                <a:spcPts val="2010"/>
              </a:lnSpc>
              <a:defRPr/>
            </a:pPr>
            <a:endParaRPr lang="zh-CN" altLang="en-US" sz="1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7"/>
          <p:cNvSpPr txBox="1"/>
          <p:nvPr/>
        </p:nvSpPr>
        <p:spPr>
          <a:xfrm>
            <a:off x="6817065" y="3891208"/>
            <a:ext cx="122982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457200">
              <a:defRPr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尚存问题</a:t>
            </a:r>
            <a:endParaRPr lang="en-US" sz="20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1" name="Subtitle 2"/>
          <p:cNvSpPr txBox="1"/>
          <p:nvPr/>
        </p:nvSpPr>
        <p:spPr>
          <a:xfrm>
            <a:off x="1083992" y="4433575"/>
            <a:ext cx="2179422" cy="855433"/>
          </a:xfrm>
          <a:prstGeom prst="rect">
            <a:avLst/>
          </a:prstGeom>
        </p:spPr>
        <p:txBody>
          <a:bodyPr vert="horz" wrap="square" lIns="108275" tIns="54137" rIns="108275" bIns="54137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2010"/>
              </a:lnSpc>
              <a:defRPr/>
            </a:pPr>
            <a:r>
              <a: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虽然当前系统已实现基本的评分推荐，但存在评分差异的方差较大的问题</a:t>
            </a:r>
          </a:p>
        </p:txBody>
      </p:sp>
      <p:sp>
        <p:nvSpPr>
          <p:cNvPr id="12" name="TextBox 79"/>
          <p:cNvSpPr txBox="1"/>
          <p:nvPr/>
        </p:nvSpPr>
        <p:spPr>
          <a:xfrm>
            <a:off x="1541489" y="3891208"/>
            <a:ext cx="122982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尚存问题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3" name="Shape 2525"/>
          <p:cNvSpPr/>
          <p:nvPr/>
        </p:nvSpPr>
        <p:spPr>
          <a:xfrm>
            <a:off x="1935782" y="3158826"/>
            <a:ext cx="437427" cy="49350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39527" h="608697">
                <a:moveTo>
                  <a:pt x="269740" y="427400"/>
                </a:moveTo>
                <a:cubicBezTo>
                  <a:pt x="250430" y="436996"/>
                  <a:pt x="231212" y="445618"/>
                  <a:pt x="212459" y="453174"/>
                </a:cubicBezTo>
                <a:cubicBezTo>
                  <a:pt x="215894" y="470186"/>
                  <a:pt x="219839" y="486133"/>
                  <a:pt x="224435" y="500642"/>
                </a:cubicBezTo>
                <a:cubicBezTo>
                  <a:pt x="231908" y="524562"/>
                  <a:pt x="240775" y="543799"/>
                  <a:pt x="250058" y="556269"/>
                </a:cubicBezTo>
                <a:cubicBezTo>
                  <a:pt x="257114" y="565865"/>
                  <a:pt x="264077" y="571103"/>
                  <a:pt x="269740" y="571103"/>
                </a:cubicBezTo>
                <a:cubicBezTo>
                  <a:pt x="275357" y="571103"/>
                  <a:pt x="282366" y="565772"/>
                  <a:pt x="289422" y="556269"/>
                </a:cubicBezTo>
                <a:cubicBezTo>
                  <a:pt x="298706" y="543706"/>
                  <a:pt x="307526" y="524515"/>
                  <a:pt x="315046" y="500642"/>
                </a:cubicBezTo>
                <a:cubicBezTo>
                  <a:pt x="319595" y="486133"/>
                  <a:pt x="323633" y="470233"/>
                  <a:pt x="326975" y="453174"/>
                </a:cubicBezTo>
                <a:cubicBezTo>
                  <a:pt x="308222" y="445618"/>
                  <a:pt x="289051" y="436996"/>
                  <a:pt x="269740" y="427400"/>
                </a:cubicBezTo>
                <a:close/>
                <a:moveTo>
                  <a:pt x="336213" y="391011"/>
                </a:moveTo>
                <a:cubicBezTo>
                  <a:pt x="332314" y="393282"/>
                  <a:pt x="328414" y="395646"/>
                  <a:pt x="324515" y="397918"/>
                </a:cubicBezTo>
                <a:cubicBezTo>
                  <a:pt x="320105" y="400514"/>
                  <a:pt x="315649" y="403063"/>
                  <a:pt x="311239" y="405520"/>
                </a:cubicBezTo>
                <a:cubicBezTo>
                  <a:pt x="318620" y="408858"/>
                  <a:pt x="326001" y="412056"/>
                  <a:pt x="333288" y="415116"/>
                </a:cubicBezTo>
                <a:cubicBezTo>
                  <a:pt x="334403" y="407189"/>
                  <a:pt x="335331" y="399169"/>
                  <a:pt x="336213" y="391011"/>
                </a:cubicBezTo>
                <a:close/>
                <a:moveTo>
                  <a:pt x="203314" y="390918"/>
                </a:moveTo>
                <a:cubicBezTo>
                  <a:pt x="204103" y="399169"/>
                  <a:pt x="205124" y="407189"/>
                  <a:pt x="206239" y="415023"/>
                </a:cubicBezTo>
                <a:cubicBezTo>
                  <a:pt x="213526" y="412010"/>
                  <a:pt x="220814" y="408858"/>
                  <a:pt x="228241" y="405474"/>
                </a:cubicBezTo>
                <a:cubicBezTo>
                  <a:pt x="223785" y="402971"/>
                  <a:pt x="219422" y="400467"/>
                  <a:pt x="215012" y="397871"/>
                </a:cubicBezTo>
                <a:cubicBezTo>
                  <a:pt x="211066" y="395554"/>
                  <a:pt x="207167" y="393282"/>
                  <a:pt x="203314" y="390918"/>
                </a:cubicBezTo>
                <a:close/>
                <a:moveTo>
                  <a:pt x="425802" y="328987"/>
                </a:moveTo>
                <a:cubicBezTo>
                  <a:pt x="410345" y="341317"/>
                  <a:pt x="393680" y="353555"/>
                  <a:pt x="376134" y="365422"/>
                </a:cubicBezTo>
                <a:cubicBezTo>
                  <a:pt x="374695" y="387395"/>
                  <a:pt x="372420" y="408672"/>
                  <a:pt x="369449" y="428930"/>
                </a:cubicBezTo>
                <a:cubicBezTo>
                  <a:pt x="407745" y="442234"/>
                  <a:pt x="441121" y="449234"/>
                  <a:pt x="466094" y="449234"/>
                </a:cubicBezTo>
                <a:cubicBezTo>
                  <a:pt x="483734" y="449234"/>
                  <a:pt x="496499" y="445432"/>
                  <a:pt x="500213" y="439128"/>
                </a:cubicBezTo>
                <a:cubicBezTo>
                  <a:pt x="503044" y="434261"/>
                  <a:pt x="502069" y="425592"/>
                  <a:pt x="497381" y="414652"/>
                </a:cubicBezTo>
                <a:cubicBezTo>
                  <a:pt x="491254" y="400328"/>
                  <a:pt x="479092" y="382945"/>
                  <a:pt x="462288" y="364495"/>
                </a:cubicBezTo>
                <a:cubicBezTo>
                  <a:pt x="451612" y="352814"/>
                  <a:pt x="439357" y="340854"/>
                  <a:pt x="425802" y="328987"/>
                </a:cubicBezTo>
                <a:close/>
                <a:moveTo>
                  <a:pt x="113585" y="328940"/>
                </a:moveTo>
                <a:cubicBezTo>
                  <a:pt x="100031" y="340808"/>
                  <a:pt x="87823" y="352721"/>
                  <a:pt x="77193" y="364403"/>
                </a:cubicBezTo>
                <a:cubicBezTo>
                  <a:pt x="60342" y="382945"/>
                  <a:pt x="48227" y="400282"/>
                  <a:pt x="42099" y="414606"/>
                </a:cubicBezTo>
                <a:cubicBezTo>
                  <a:pt x="37458" y="425546"/>
                  <a:pt x="36390" y="434261"/>
                  <a:pt x="39221" y="439082"/>
                </a:cubicBezTo>
                <a:cubicBezTo>
                  <a:pt x="42935" y="445386"/>
                  <a:pt x="55700" y="449141"/>
                  <a:pt x="73340" y="449141"/>
                </a:cubicBezTo>
                <a:cubicBezTo>
                  <a:pt x="98360" y="449141"/>
                  <a:pt x="131689" y="442187"/>
                  <a:pt x="169939" y="428883"/>
                </a:cubicBezTo>
                <a:cubicBezTo>
                  <a:pt x="166968" y="408626"/>
                  <a:pt x="164740" y="387349"/>
                  <a:pt x="163254" y="365330"/>
                </a:cubicBezTo>
                <a:cubicBezTo>
                  <a:pt x="145708" y="353463"/>
                  <a:pt x="129043" y="341225"/>
                  <a:pt x="113585" y="328940"/>
                </a:cubicBezTo>
                <a:close/>
                <a:moveTo>
                  <a:pt x="378083" y="290882"/>
                </a:moveTo>
                <a:cubicBezTo>
                  <a:pt x="378176" y="295333"/>
                  <a:pt x="378176" y="313504"/>
                  <a:pt x="378083" y="317954"/>
                </a:cubicBezTo>
                <a:cubicBezTo>
                  <a:pt x="384303" y="313504"/>
                  <a:pt x="390292" y="308915"/>
                  <a:pt x="396094" y="304418"/>
                </a:cubicBezTo>
                <a:cubicBezTo>
                  <a:pt x="390292" y="299875"/>
                  <a:pt x="384303" y="295379"/>
                  <a:pt x="378083" y="290882"/>
                </a:cubicBezTo>
                <a:close/>
                <a:moveTo>
                  <a:pt x="161397" y="290882"/>
                </a:moveTo>
                <a:cubicBezTo>
                  <a:pt x="155224" y="295333"/>
                  <a:pt x="149235" y="299875"/>
                  <a:pt x="143387" y="304418"/>
                </a:cubicBezTo>
                <a:cubicBezTo>
                  <a:pt x="149235" y="308915"/>
                  <a:pt x="155224" y="313411"/>
                  <a:pt x="161397" y="317954"/>
                </a:cubicBezTo>
                <a:cubicBezTo>
                  <a:pt x="161305" y="313504"/>
                  <a:pt x="161305" y="295333"/>
                  <a:pt x="161397" y="290882"/>
                </a:cubicBezTo>
                <a:close/>
                <a:moveTo>
                  <a:pt x="269729" y="261092"/>
                </a:moveTo>
                <a:cubicBezTo>
                  <a:pt x="293678" y="261092"/>
                  <a:pt x="313092" y="280474"/>
                  <a:pt x="313092" y="304384"/>
                </a:cubicBezTo>
                <a:cubicBezTo>
                  <a:pt x="313092" y="328294"/>
                  <a:pt x="293678" y="347676"/>
                  <a:pt x="269729" y="347676"/>
                </a:cubicBezTo>
                <a:cubicBezTo>
                  <a:pt x="245780" y="347676"/>
                  <a:pt x="226366" y="328294"/>
                  <a:pt x="226366" y="304384"/>
                </a:cubicBezTo>
                <a:cubicBezTo>
                  <a:pt x="226366" y="280474"/>
                  <a:pt x="245780" y="261092"/>
                  <a:pt x="269729" y="261092"/>
                </a:cubicBezTo>
                <a:close/>
                <a:moveTo>
                  <a:pt x="269740" y="223666"/>
                </a:moveTo>
                <a:cubicBezTo>
                  <a:pt x="257764" y="229924"/>
                  <a:pt x="245834" y="236553"/>
                  <a:pt x="233997" y="243460"/>
                </a:cubicBezTo>
                <a:cubicBezTo>
                  <a:pt x="222300" y="250274"/>
                  <a:pt x="210927" y="257320"/>
                  <a:pt x="199925" y="264413"/>
                </a:cubicBezTo>
                <a:cubicBezTo>
                  <a:pt x="199368" y="277532"/>
                  <a:pt x="199044" y="290882"/>
                  <a:pt x="199044" y="304418"/>
                </a:cubicBezTo>
                <a:cubicBezTo>
                  <a:pt x="199044" y="317954"/>
                  <a:pt x="199368" y="331305"/>
                  <a:pt x="199925" y="344377"/>
                </a:cubicBezTo>
                <a:cubicBezTo>
                  <a:pt x="210927" y="351516"/>
                  <a:pt x="222300" y="358562"/>
                  <a:pt x="233997" y="365330"/>
                </a:cubicBezTo>
                <a:cubicBezTo>
                  <a:pt x="245881" y="372283"/>
                  <a:pt x="257764" y="378866"/>
                  <a:pt x="269740" y="385124"/>
                </a:cubicBezTo>
                <a:cubicBezTo>
                  <a:pt x="281670" y="378866"/>
                  <a:pt x="293600" y="372283"/>
                  <a:pt x="305437" y="365330"/>
                </a:cubicBezTo>
                <a:cubicBezTo>
                  <a:pt x="317135" y="358562"/>
                  <a:pt x="328507" y="351516"/>
                  <a:pt x="339555" y="344377"/>
                </a:cubicBezTo>
                <a:cubicBezTo>
                  <a:pt x="340112" y="331305"/>
                  <a:pt x="340391" y="317954"/>
                  <a:pt x="340391" y="304418"/>
                </a:cubicBezTo>
                <a:cubicBezTo>
                  <a:pt x="340391" y="290882"/>
                  <a:pt x="340112" y="277532"/>
                  <a:pt x="339555" y="264413"/>
                </a:cubicBezTo>
                <a:cubicBezTo>
                  <a:pt x="328507" y="257320"/>
                  <a:pt x="317135" y="250274"/>
                  <a:pt x="305437" y="243460"/>
                </a:cubicBezTo>
                <a:cubicBezTo>
                  <a:pt x="293553" y="236553"/>
                  <a:pt x="281670" y="229924"/>
                  <a:pt x="269740" y="223666"/>
                </a:cubicBezTo>
                <a:close/>
                <a:moveTo>
                  <a:pt x="333288" y="193767"/>
                </a:moveTo>
                <a:cubicBezTo>
                  <a:pt x="326001" y="196780"/>
                  <a:pt x="318666" y="199932"/>
                  <a:pt x="311239" y="203362"/>
                </a:cubicBezTo>
                <a:cubicBezTo>
                  <a:pt x="315696" y="205819"/>
                  <a:pt x="320105" y="208369"/>
                  <a:pt x="324515" y="210965"/>
                </a:cubicBezTo>
                <a:cubicBezTo>
                  <a:pt x="328414" y="213236"/>
                  <a:pt x="332314" y="215508"/>
                  <a:pt x="336120" y="217872"/>
                </a:cubicBezTo>
                <a:cubicBezTo>
                  <a:pt x="335331" y="209713"/>
                  <a:pt x="334356" y="201694"/>
                  <a:pt x="333288" y="193767"/>
                </a:cubicBezTo>
                <a:close/>
                <a:moveTo>
                  <a:pt x="206146" y="193720"/>
                </a:moveTo>
                <a:cubicBezTo>
                  <a:pt x="205124" y="201601"/>
                  <a:pt x="204103" y="209667"/>
                  <a:pt x="203268" y="217825"/>
                </a:cubicBezTo>
                <a:cubicBezTo>
                  <a:pt x="207167" y="215461"/>
                  <a:pt x="211066" y="213190"/>
                  <a:pt x="214965" y="210872"/>
                </a:cubicBezTo>
                <a:cubicBezTo>
                  <a:pt x="219329" y="208276"/>
                  <a:pt x="223785" y="205773"/>
                  <a:pt x="228195" y="203270"/>
                </a:cubicBezTo>
                <a:cubicBezTo>
                  <a:pt x="220814" y="199932"/>
                  <a:pt x="213480" y="196733"/>
                  <a:pt x="206146" y="193720"/>
                </a:cubicBezTo>
                <a:close/>
                <a:moveTo>
                  <a:pt x="466187" y="159649"/>
                </a:moveTo>
                <a:cubicBezTo>
                  <a:pt x="441167" y="159649"/>
                  <a:pt x="407792" y="166649"/>
                  <a:pt x="369496" y="179906"/>
                </a:cubicBezTo>
                <a:cubicBezTo>
                  <a:pt x="372466" y="200210"/>
                  <a:pt x="374695" y="221441"/>
                  <a:pt x="376180" y="243460"/>
                </a:cubicBezTo>
                <a:cubicBezTo>
                  <a:pt x="393773" y="255327"/>
                  <a:pt x="410391" y="267565"/>
                  <a:pt x="425895" y="279850"/>
                </a:cubicBezTo>
                <a:cubicBezTo>
                  <a:pt x="439357" y="267936"/>
                  <a:pt x="451612" y="256022"/>
                  <a:pt x="462334" y="244387"/>
                </a:cubicBezTo>
                <a:cubicBezTo>
                  <a:pt x="479185" y="225845"/>
                  <a:pt x="491300" y="208554"/>
                  <a:pt x="497428" y="194184"/>
                </a:cubicBezTo>
                <a:cubicBezTo>
                  <a:pt x="502069" y="183244"/>
                  <a:pt x="503137" y="174529"/>
                  <a:pt x="500259" y="169708"/>
                </a:cubicBezTo>
                <a:cubicBezTo>
                  <a:pt x="496546" y="163404"/>
                  <a:pt x="483827" y="159649"/>
                  <a:pt x="466187" y="159649"/>
                </a:cubicBezTo>
                <a:close/>
                <a:moveTo>
                  <a:pt x="73386" y="159603"/>
                </a:moveTo>
                <a:cubicBezTo>
                  <a:pt x="55747" y="159603"/>
                  <a:pt x="43028" y="163357"/>
                  <a:pt x="39314" y="169662"/>
                </a:cubicBezTo>
                <a:cubicBezTo>
                  <a:pt x="36436" y="174529"/>
                  <a:pt x="37458" y="183198"/>
                  <a:pt x="42146" y="194138"/>
                </a:cubicBezTo>
                <a:cubicBezTo>
                  <a:pt x="48273" y="208461"/>
                  <a:pt x="60389" y="225845"/>
                  <a:pt x="77239" y="244341"/>
                </a:cubicBezTo>
                <a:cubicBezTo>
                  <a:pt x="87823" y="256022"/>
                  <a:pt x="100077" y="267936"/>
                  <a:pt x="113678" y="279803"/>
                </a:cubicBezTo>
                <a:cubicBezTo>
                  <a:pt x="129182" y="267519"/>
                  <a:pt x="145800" y="255281"/>
                  <a:pt x="163393" y="243414"/>
                </a:cubicBezTo>
                <a:cubicBezTo>
                  <a:pt x="164832" y="221395"/>
                  <a:pt x="167107" y="200117"/>
                  <a:pt x="170078" y="179860"/>
                </a:cubicBezTo>
                <a:cubicBezTo>
                  <a:pt x="131782" y="166556"/>
                  <a:pt x="98406" y="159603"/>
                  <a:pt x="73386" y="159603"/>
                </a:cubicBezTo>
                <a:close/>
                <a:moveTo>
                  <a:pt x="269740" y="37687"/>
                </a:moveTo>
                <a:cubicBezTo>
                  <a:pt x="264077" y="37687"/>
                  <a:pt x="257114" y="43018"/>
                  <a:pt x="250058" y="52521"/>
                </a:cubicBezTo>
                <a:cubicBezTo>
                  <a:pt x="240775" y="65083"/>
                  <a:pt x="231908" y="84321"/>
                  <a:pt x="224435" y="108148"/>
                </a:cubicBezTo>
                <a:cubicBezTo>
                  <a:pt x="219839" y="122703"/>
                  <a:pt x="215894" y="138557"/>
                  <a:pt x="212459" y="155616"/>
                </a:cubicBezTo>
                <a:cubicBezTo>
                  <a:pt x="231212" y="163172"/>
                  <a:pt x="250430" y="171840"/>
                  <a:pt x="269740" y="181390"/>
                </a:cubicBezTo>
                <a:cubicBezTo>
                  <a:pt x="289051" y="171840"/>
                  <a:pt x="308222" y="163172"/>
                  <a:pt x="326975" y="155616"/>
                </a:cubicBezTo>
                <a:cubicBezTo>
                  <a:pt x="323587" y="138650"/>
                  <a:pt x="319595" y="122703"/>
                  <a:pt x="315046" y="108148"/>
                </a:cubicBezTo>
                <a:cubicBezTo>
                  <a:pt x="307526" y="84228"/>
                  <a:pt x="298706" y="65037"/>
                  <a:pt x="289422" y="52521"/>
                </a:cubicBezTo>
                <a:cubicBezTo>
                  <a:pt x="282366" y="42972"/>
                  <a:pt x="275357" y="37687"/>
                  <a:pt x="269740" y="37687"/>
                </a:cubicBezTo>
                <a:close/>
                <a:moveTo>
                  <a:pt x="269740" y="0"/>
                </a:moveTo>
                <a:cubicBezTo>
                  <a:pt x="292625" y="0"/>
                  <a:pt x="309568" y="16363"/>
                  <a:pt x="319780" y="30177"/>
                </a:cubicBezTo>
                <a:cubicBezTo>
                  <a:pt x="331757" y="46216"/>
                  <a:pt x="342247" y="68653"/>
                  <a:pt x="351114" y="96930"/>
                </a:cubicBezTo>
                <a:cubicBezTo>
                  <a:pt x="355523" y="111022"/>
                  <a:pt x="359423" y="126226"/>
                  <a:pt x="362811" y="142405"/>
                </a:cubicBezTo>
                <a:cubicBezTo>
                  <a:pt x="402732" y="129054"/>
                  <a:pt x="438336" y="122008"/>
                  <a:pt x="466094" y="122008"/>
                </a:cubicBezTo>
                <a:cubicBezTo>
                  <a:pt x="480949" y="122008"/>
                  <a:pt x="493900" y="124048"/>
                  <a:pt x="504437" y="127988"/>
                </a:cubicBezTo>
                <a:cubicBezTo>
                  <a:pt x="517249" y="132809"/>
                  <a:pt x="526811" y="140504"/>
                  <a:pt x="532846" y="150749"/>
                </a:cubicBezTo>
                <a:cubicBezTo>
                  <a:pt x="544404" y="170450"/>
                  <a:pt x="538834" y="193349"/>
                  <a:pt x="532103" y="209018"/>
                </a:cubicBezTo>
                <a:cubicBezTo>
                  <a:pt x="524212" y="227375"/>
                  <a:pt x="510100" y="247864"/>
                  <a:pt x="490186" y="269744"/>
                </a:cubicBezTo>
                <a:cubicBezTo>
                  <a:pt x="479788" y="281148"/>
                  <a:pt x="467951" y="292783"/>
                  <a:pt x="454954" y="304418"/>
                </a:cubicBezTo>
                <a:cubicBezTo>
                  <a:pt x="467951" y="316007"/>
                  <a:pt x="479788" y="327642"/>
                  <a:pt x="490140" y="339000"/>
                </a:cubicBezTo>
                <a:cubicBezTo>
                  <a:pt x="510054" y="360880"/>
                  <a:pt x="524165" y="381276"/>
                  <a:pt x="532010" y="399726"/>
                </a:cubicBezTo>
                <a:cubicBezTo>
                  <a:pt x="538787" y="415394"/>
                  <a:pt x="544358" y="438201"/>
                  <a:pt x="532753" y="457995"/>
                </a:cubicBezTo>
                <a:cubicBezTo>
                  <a:pt x="526718" y="468239"/>
                  <a:pt x="517156" y="475934"/>
                  <a:pt x="504344" y="480755"/>
                </a:cubicBezTo>
                <a:cubicBezTo>
                  <a:pt x="493760" y="484696"/>
                  <a:pt x="480902" y="486735"/>
                  <a:pt x="466048" y="486735"/>
                </a:cubicBezTo>
                <a:cubicBezTo>
                  <a:pt x="438243" y="486735"/>
                  <a:pt x="402685" y="479689"/>
                  <a:pt x="362765" y="466339"/>
                </a:cubicBezTo>
                <a:cubicBezTo>
                  <a:pt x="359423" y="482517"/>
                  <a:pt x="355431" y="497722"/>
                  <a:pt x="351067" y="511814"/>
                </a:cubicBezTo>
                <a:cubicBezTo>
                  <a:pt x="342201" y="539998"/>
                  <a:pt x="331664" y="562527"/>
                  <a:pt x="319734" y="578566"/>
                </a:cubicBezTo>
                <a:cubicBezTo>
                  <a:pt x="309568" y="592287"/>
                  <a:pt x="292625" y="608697"/>
                  <a:pt x="269740" y="608697"/>
                </a:cubicBezTo>
                <a:cubicBezTo>
                  <a:pt x="246809" y="608697"/>
                  <a:pt x="229866" y="592287"/>
                  <a:pt x="219700" y="578566"/>
                </a:cubicBezTo>
                <a:cubicBezTo>
                  <a:pt x="207770" y="562527"/>
                  <a:pt x="197233" y="540091"/>
                  <a:pt x="188413" y="511814"/>
                </a:cubicBezTo>
                <a:cubicBezTo>
                  <a:pt x="184004" y="497722"/>
                  <a:pt x="180104" y="482517"/>
                  <a:pt x="176716" y="466339"/>
                </a:cubicBezTo>
                <a:cubicBezTo>
                  <a:pt x="136795" y="479689"/>
                  <a:pt x="101191" y="486735"/>
                  <a:pt x="73386" y="486735"/>
                </a:cubicBezTo>
                <a:cubicBezTo>
                  <a:pt x="58532" y="486735"/>
                  <a:pt x="45627" y="484696"/>
                  <a:pt x="35090" y="480755"/>
                </a:cubicBezTo>
                <a:cubicBezTo>
                  <a:pt x="22278" y="475934"/>
                  <a:pt x="12670" y="468239"/>
                  <a:pt x="6681" y="457995"/>
                </a:cubicBezTo>
                <a:cubicBezTo>
                  <a:pt x="-4877" y="438294"/>
                  <a:pt x="693" y="415394"/>
                  <a:pt x="7424" y="399726"/>
                </a:cubicBezTo>
                <a:cubicBezTo>
                  <a:pt x="15269" y="381369"/>
                  <a:pt x="29381" y="360880"/>
                  <a:pt x="49341" y="339000"/>
                </a:cubicBezTo>
                <a:cubicBezTo>
                  <a:pt x="59785" y="327596"/>
                  <a:pt x="71529" y="315961"/>
                  <a:pt x="84527" y="304326"/>
                </a:cubicBezTo>
                <a:cubicBezTo>
                  <a:pt x="71529" y="292737"/>
                  <a:pt x="59739" y="281101"/>
                  <a:pt x="49341" y="269651"/>
                </a:cubicBezTo>
                <a:cubicBezTo>
                  <a:pt x="29381" y="247771"/>
                  <a:pt x="15269" y="227375"/>
                  <a:pt x="7424" y="208971"/>
                </a:cubicBezTo>
                <a:cubicBezTo>
                  <a:pt x="693" y="193257"/>
                  <a:pt x="-4877" y="170450"/>
                  <a:pt x="6681" y="150702"/>
                </a:cubicBezTo>
                <a:cubicBezTo>
                  <a:pt x="12762" y="140411"/>
                  <a:pt x="22278" y="132763"/>
                  <a:pt x="35090" y="127942"/>
                </a:cubicBezTo>
                <a:cubicBezTo>
                  <a:pt x="45674" y="124001"/>
                  <a:pt x="58532" y="121962"/>
                  <a:pt x="73386" y="121962"/>
                </a:cubicBezTo>
                <a:cubicBezTo>
                  <a:pt x="101191" y="121962"/>
                  <a:pt x="136795" y="129008"/>
                  <a:pt x="176716" y="142358"/>
                </a:cubicBezTo>
                <a:cubicBezTo>
                  <a:pt x="180058" y="126134"/>
                  <a:pt x="184004" y="110929"/>
                  <a:pt x="188413" y="96837"/>
                </a:cubicBezTo>
                <a:cubicBezTo>
                  <a:pt x="197233" y="68653"/>
                  <a:pt x="207770" y="46170"/>
                  <a:pt x="219700" y="30085"/>
                </a:cubicBezTo>
                <a:cubicBezTo>
                  <a:pt x="229866" y="16363"/>
                  <a:pt x="246809" y="0"/>
                  <a:pt x="26974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8962" tIns="18962" rIns="18962" bIns="18962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49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Shape 2547"/>
          <p:cNvSpPr/>
          <p:nvPr/>
        </p:nvSpPr>
        <p:spPr>
          <a:xfrm>
            <a:off x="4565318" y="3174253"/>
            <a:ext cx="471427" cy="493507"/>
          </a:xfrm>
          <a:custGeom>
            <a:avLst/>
            <a:gdLst>
              <a:gd name="T0" fmla="*/ 4199 w 4494"/>
              <a:gd name="T1" fmla="*/ 3838 h 4712"/>
              <a:gd name="T2" fmla="*/ 3932 w 4494"/>
              <a:gd name="T3" fmla="*/ 2881 h 4712"/>
              <a:gd name="T4" fmla="*/ 2447 w 4494"/>
              <a:gd name="T5" fmla="*/ 2438 h 4712"/>
              <a:gd name="T6" fmla="*/ 3263 w 4494"/>
              <a:gd name="T7" fmla="*/ 2440 h 4712"/>
              <a:gd name="T8" fmla="*/ 3263 w 4494"/>
              <a:gd name="T9" fmla="*/ 897 h 4712"/>
              <a:gd name="T10" fmla="*/ 2194 w 4494"/>
              <a:gd name="T11" fmla="*/ 0 h 4712"/>
              <a:gd name="T12" fmla="*/ 460 w 4494"/>
              <a:gd name="T13" fmla="*/ 1619 h 4712"/>
              <a:gd name="T14" fmla="*/ 2047 w 4494"/>
              <a:gd name="T15" fmla="*/ 2438 h 4712"/>
              <a:gd name="T16" fmla="*/ 562 w 4494"/>
              <a:gd name="T17" fmla="*/ 2881 h 4712"/>
              <a:gd name="T18" fmla="*/ 296 w 4494"/>
              <a:gd name="T19" fmla="*/ 3838 h 4712"/>
              <a:gd name="T20" fmla="*/ 0 w 4494"/>
              <a:gd name="T21" fmla="*/ 3971 h 4712"/>
              <a:gd name="T22" fmla="*/ 134 w 4494"/>
              <a:gd name="T23" fmla="*/ 4712 h 4712"/>
              <a:gd name="T24" fmla="*/ 991 w 4494"/>
              <a:gd name="T25" fmla="*/ 4579 h 4712"/>
              <a:gd name="T26" fmla="*/ 858 w 4494"/>
              <a:gd name="T27" fmla="*/ 3838 h 4712"/>
              <a:gd name="T28" fmla="*/ 696 w 4494"/>
              <a:gd name="T29" fmla="*/ 3281 h 4712"/>
              <a:gd name="T30" fmla="*/ 2047 w 4494"/>
              <a:gd name="T31" fmla="*/ 3838 h 4712"/>
              <a:gd name="T32" fmla="*/ 1752 w 4494"/>
              <a:gd name="T33" fmla="*/ 3971 h 4712"/>
              <a:gd name="T34" fmla="*/ 1885 w 4494"/>
              <a:gd name="T35" fmla="*/ 4712 h 4712"/>
              <a:gd name="T36" fmla="*/ 2742 w 4494"/>
              <a:gd name="T37" fmla="*/ 4579 h 4712"/>
              <a:gd name="T38" fmla="*/ 2609 w 4494"/>
              <a:gd name="T39" fmla="*/ 3838 h 4712"/>
              <a:gd name="T40" fmla="*/ 2447 w 4494"/>
              <a:gd name="T41" fmla="*/ 3281 h 4712"/>
              <a:gd name="T42" fmla="*/ 3799 w 4494"/>
              <a:gd name="T43" fmla="*/ 3838 h 4712"/>
              <a:gd name="T44" fmla="*/ 3503 w 4494"/>
              <a:gd name="T45" fmla="*/ 3971 h 4712"/>
              <a:gd name="T46" fmla="*/ 3637 w 4494"/>
              <a:gd name="T47" fmla="*/ 4712 h 4712"/>
              <a:gd name="T48" fmla="*/ 4494 w 4494"/>
              <a:gd name="T49" fmla="*/ 4579 h 4712"/>
              <a:gd name="T50" fmla="*/ 4360 w 4494"/>
              <a:gd name="T51" fmla="*/ 3838 h 4712"/>
              <a:gd name="T52" fmla="*/ 1278 w 4494"/>
              <a:gd name="T53" fmla="*/ 1201 h 4712"/>
              <a:gd name="T54" fmla="*/ 1288 w 4494"/>
              <a:gd name="T55" fmla="*/ 1201 h 4712"/>
              <a:gd name="T56" fmla="*/ 1311 w 4494"/>
              <a:gd name="T57" fmla="*/ 1202 h 4712"/>
              <a:gd name="T58" fmla="*/ 2194 w 4494"/>
              <a:gd name="T59" fmla="*/ 400 h 4712"/>
              <a:gd name="T60" fmla="*/ 2858 w 4494"/>
              <a:gd name="T61" fmla="*/ 1073 h 4712"/>
              <a:gd name="T62" fmla="*/ 2915 w 4494"/>
              <a:gd name="T63" fmla="*/ 1252 h 4712"/>
              <a:gd name="T64" fmla="*/ 3148 w 4494"/>
              <a:gd name="T65" fmla="*/ 1315 h 4712"/>
              <a:gd name="T66" fmla="*/ 3634 w 4494"/>
              <a:gd name="T67" fmla="*/ 1668 h 4712"/>
              <a:gd name="T68" fmla="*/ 2832 w 4494"/>
              <a:gd name="T69" fmla="*/ 2039 h 4712"/>
              <a:gd name="T70" fmla="*/ 1278 w 4494"/>
              <a:gd name="T71" fmla="*/ 2038 h 4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94" h="4712">
                <a:moveTo>
                  <a:pt x="4360" y="3838"/>
                </a:moveTo>
                <a:lnTo>
                  <a:pt x="4199" y="3838"/>
                </a:lnTo>
                <a:lnTo>
                  <a:pt x="4199" y="3148"/>
                </a:lnTo>
                <a:cubicBezTo>
                  <a:pt x="4199" y="3001"/>
                  <a:pt x="4079" y="2881"/>
                  <a:pt x="3932" y="2881"/>
                </a:cubicBezTo>
                <a:lnTo>
                  <a:pt x="2447" y="2881"/>
                </a:lnTo>
                <a:lnTo>
                  <a:pt x="2447" y="2438"/>
                </a:lnTo>
                <a:cubicBezTo>
                  <a:pt x="2520" y="2438"/>
                  <a:pt x="2675" y="2438"/>
                  <a:pt x="2831" y="2439"/>
                </a:cubicBezTo>
                <a:cubicBezTo>
                  <a:pt x="3043" y="2439"/>
                  <a:pt x="3256" y="2440"/>
                  <a:pt x="3263" y="2440"/>
                </a:cubicBezTo>
                <a:cubicBezTo>
                  <a:pt x="3688" y="2440"/>
                  <a:pt x="4034" y="2094"/>
                  <a:pt x="4034" y="1668"/>
                </a:cubicBezTo>
                <a:cubicBezTo>
                  <a:pt x="4034" y="1243"/>
                  <a:pt x="3688" y="897"/>
                  <a:pt x="3263" y="897"/>
                </a:cubicBezTo>
                <a:cubicBezTo>
                  <a:pt x="3257" y="897"/>
                  <a:pt x="3251" y="897"/>
                  <a:pt x="3245" y="897"/>
                </a:cubicBezTo>
                <a:cubicBezTo>
                  <a:pt x="3165" y="389"/>
                  <a:pt x="2724" y="0"/>
                  <a:pt x="2194" y="0"/>
                </a:cubicBezTo>
                <a:cubicBezTo>
                  <a:pt x="1698" y="0"/>
                  <a:pt x="1276" y="339"/>
                  <a:pt x="1161" y="809"/>
                </a:cubicBezTo>
                <a:cubicBezTo>
                  <a:pt x="765" y="866"/>
                  <a:pt x="460" y="1208"/>
                  <a:pt x="460" y="1619"/>
                </a:cubicBezTo>
                <a:cubicBezTo>
                  <a:pt x="460" y="2071"/>
                  <a:pt x="827" y="2438"/>
                  <a:pt x="1278" y="2438"/>
                </a:cubicBezTo>
                <a:lnTo>
                  <a:pt x="2047" y="2438"/>
                </a:lnTo>
                <a:lnTo>
                  <a:pt x="2047" y="2881"/>
                </a:lnTo>
                <a:lnTo>
                  <a:pt x="562" y="2881"/>
                </a:lnTo>
                <a:cubicBezTo>
                  <a:pt x="415" y="2881"/>
                  <a:pt x="296" y="3001"/>
                  <a:pt x="296" y="3148"/>
                </a:cubicBezTo>
                <a:lnTo>
                  <a:pt x="296" y="3838"/>
                </a:lnTo>
                <a:lnTo>
                  <a:pt x="134" y="3838"/>
                </a:lnTo>
                <a:cubicBezTo>
                  <a:pt x="60" y="3838"/>
                  <a:pt x="0" y="3897"/>
                  <a:pt x="0" y="3971"/>
                </a:cubicBezTo>
                <a:lnTo>
                  <a:pt x="0" y="4579"/>
                </a:lnTo>
                <a:cubicBezTo>
                  <a:pt x="0" y="4652"/>
                  <a:pt x="60" y="4712"/>
                  <a:pt x="134" y="4712"/>
                </a:cubicBezTo>
                <a:lnTo>
                  <a:pt x="858" y="4712"/>
                </a:lnTo>
                <a:cubicBezTo>
                  <a:pt x="931" y="4712"/>
                  <a:pt x="991" y="4652"/>
                  <a:pt x="991" y="4579"/>
                </a:cubicBezTo>
                <a:lnTo>
                  <a:pt x="991" y="3971"/>
                </a:lnTo>
                <a:cubicBezTo>
                  <a:pt x="991" y="3897"/>
                  <a:pt x="931" y="3838"/>
                  <a:pt x="858" y="3838"/>
                </a:cubicBezTo>
                <a:lnTo>
                  <a:pt x="696" y="3838"/>
                </a:lnTo>
                <a:lnTo>
                  <a:pt x="696" y="3281"/>
                </a:lnTo>
                <a:lnTo>
                  <a:pt x="2047" y="3281"/>
                </a:lnTo>
                <a:lnTo>
                  <a:pt x="2047" y="3838"/>
                </a:lnTo>
                <a:lnTo>
                  <a:pt x="1885" y="3838"/>
                </a:lnTo>
                <a:cubicBezTo>
                  <a:pt x="1812" y="3838"/>
                  <a:pt x="1752" y="3897"/>
                  <a:pt x="1752" y="3971"/>
                </a:cubicBezTo>
                <a:lnTo>
                  <a:pt x="1752" y="4579"/>
                </a:lnTo>
                <a:cubicBezTo>
                  <a:pt x="1752" y="4652"/>
                  <a:pt x="1812" y="4712"/>
                  <a:pt x="1885" y="4712"/>
                </a:cubicBezTo>
                <a:lnTo>
                  <a:pt x="2609" y="4712"/>
                </a:lnTo>
                <a:cubicBezTo>
                  <a:pt x="2682" y="4712"/>
                  <a:pt x="2742" y="4652"/>
                  <a:pt x="2742" y="4579"/>
                </a:cubicBezTo>
                <a:lnTo>
                  <a:pt x="2742" y="3971"/>
                </a:lnTo>
                <a:cubicBezTo>
                  <a:pt x="2742" y="3897"/>
                  <a:pt x="2682" y="3838"/>
                  <a:pt x="2609" y="3838"/>
                </a:cubicBezTo>
                <a:lnTo>
                  <a:pt x="2447" y="3838"/>
                </a:lnTo>
                <a:lnTo>
                  <a:pt x="2447" y="3281"/>
                </a:lnTo>
                <a:lnTo>
                  <a:pt x="3799" y="3281"/>
                </a:lnTo>
                <a:lnTo>
                  <a:pt x="3799" y="3838"/>
                </a:lnTo>
                <a:lnTo>
                  <a:pt x="3637" y="3838"/>
                </a:lnTo>
                <a:cubicBezTo>
                  <a:pt x="3563" y="3838"/>
                  <a:pt x="3503" y="3897"/>
                  <a:pt x="3503" y="3971"/>
                </a:cubicBezTo>
                <a:lnTo>
                  <a:pt x="3503" y="4579"/>
                </a:lnTo>
                <a:cubicBezTo>
                  <a:pt x="3503" y="4652"/>
                  <a:pt x="3563" y="4712"/>
                  <a:pt x="3637" y="4712"/>
                </a:cubicBezTo>
                <a:lnTo>
                  <a:pt x="4360" y="4712"/>
                </a:lnTo>
                <a:cubicBezTo>
                  <a:pt x="4434" y="4712"/>
                  <a:pt x="4494" y="4652"/>
                  <a:pt x="4494" y="4579"/>
                </a:cubicBezTo>
                <a:lnTo>
                  <a:pt x="4494" y="3971"/>
                </a:lnTo>
                <a:cubicBezTo>
                  <a:pt x="4494" y="3897"/>
                  <a:pt x="4434" y="3838"/>
                  <a:pt x="4360" y="3838"/>
                </a:cubicBezTo>
                <a:close/>
                <a:moveTo>
                  <a:pt x="860" y="1619"/>
                </a:moveTo>
                <a:cubicBezTo>
                  <a:pt x="860" y="1389"/>
                  <a:pt x="1048" y="1201"/>
                  <a:pt x="1278" y="1201"/>
                </a:cubicBezTo>
                <a:lnTo>
                  <a:pt x="1283" y="1201"/>
                </a:lnTo>
                <a:cubicBezTo>
                  <a:pt x="1284" y="1201"/>
                  <a:pt x="1286" y="1201"/>
                  <a:pt x="1288" y="1201"/>
                </a:cubicBezTo>
                <a:cubicBezTo>
                  <a:pt x="1288" y="1201"/>
                  <a:pt x="1289" y="1201"/>
                  <a:pt x="1290" y="1201"/>
                </a:cubicBezTo>
                <a:cubicBezTo>
                  <a:pt x="1297" y="1202"/>
                  <a:pt x="1304" y="1202"/>
                  <a:pt x="1311" y="1202"/>
                </a:cubicBezTo>
                <a:cubicBezTo>
                  <a:pt x="1408" y="1202"/>
                  <a:pt x="1519" y="1136"/>
                  <a:pt x="1534" y="992"/>
                </a:cubicBezTo>
                <a:cubicBezTo>
                  <a:pt x="1571" y="654"/>
                  <a:pt x="1854" y="400"/>
                  <a:pt x="2194" y="400"/>
                </a:cubicBezTo>
                <a:cubicBezTo>
                  <a:pt x="2560" y="400"/>
                  <a:pt x="2858" y="698"/>
                  <a:pt x="2858" y="1064"/>
                </a:cubicBezTo>
                <a:lnTo>
                  <a:pt x="2858" y="1073"/>
                </a:lnTo>
                <a:cubicBezTo>
                  <a:pt x="2858" y="1074"/>
                  <a:pt x="2858" y="1076"/>
                  <a:pt x="2858" y="1078"/>
                </a:cubicBezTo>
                <a:cubicBezTo>
                  <a:pt x="2853" y="1144"/>
                  <a:pt x="2873" y="1205"/>
                  <a:pt x="2915" y="1252"/>
                </a:cubicBezTo>
                <a:cubicBezTo>
                  <a:pt x="2957" y="1299"/>
                  <a:pt x="3017" y="1325"/>
                  <a:pt x="3080" y="1325"/>
                </a:cubicBezTo>
                <a:cubicBezTo>
                  <a:pt x="3103" y="1325"/>
                  <a:pt x="3126" y="1322"/>
                  <a:pt x="3148" y="1315"/>
                </a:cubicBezTo>
                <a:cubicBezTo>
                  <a:pt x="3185" y="1303"/>
                  <a:pt x="3224" y="1297"/>
                  <a:pt x="3263" y="1297"/>
                </a:cubicBezTo>
                <a:cubicBezTo>
                  <a:pt x="3468" y="1297"/>
                  <a:pt x="3634" y="1463"/>
                  <a:pt x="3634" y="1668"/>
                </a:cubicBezTo>
                <a:cubicBezTo>
                  <a:pt x="3634" y="1873"/>
                  <a:pt x="3468" y="2040"/>
                  <a:pt x="3263" y="2040"/>
                </a:cubicBezTo>
                <a:cubicBezTo>
                  <a:pt x="3255" y="2040"/>
                  <a:pt x="3043" y="2039"/>
                  <a:pt x="2832" y="2039"/>
                </a:cubicBezTo>
                <a:cubicBezTo>
                  <a:pt x="2621" y="2038"/>
                  <a:pt x="2411" y="2038"/>
                  <a:pt x="2405" y="2038"/>
                </a:cubicBezTo>
                <a:lnTo>
                  <a:pt x="1278" y="2038"/>
                </a:lnTo>
                <a:cubicBezTo>
                  <a:pt x="1048" y="2038"/>
                  <a:pt x="860" y="1850"/>
                  <a:pt x="860" y="161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8962" tIns="18962" rIns="18962" bIns="18962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49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6" name="Shape 2554"/>
          <p:cNvSpPr/>
          <p:nvPr/>
        </p:nvSpPr>
        <p:spPr>
          <a:xfrm>
            <a:off x="7128640" y="3244326"/>
            <a:ext cx="493507" cy="327879"/>
          </a:xfrm>
          <a:custGeom>
            <a:avLst/>
            <a:gdLst>
              <a:gd name="connsiteX0" fmla="*/ 0 w 604107"/>
              <a:gd name="connsiteY0" fmla="*/ 379555 h 401360"/>
              <a:gd name="connsiteX1" fmla="*/ 375408 w 604107"/>
              <a:gd name="connsiteY1" fmla="*/ 379555 h 401360"/>
              <a:gd name="connsiteX2" fmla="*/ 375408 w 604107"/>
              <a:gd name="connsiteY2" fmla="*/ 401360 h 401360"/>
              <a:gd name="connsiteX3" fmla="*/ 0 w 604107"/>
              <a:gd name="connsiteY3" fmla="*/ 401360 h 401360"/>
              <a:gd name="connsiteX4" fmla="*/ 593808 w 604107"/>
              <a:gd name="connsiteY4" fmla="*/ 283516 h 401360"/>
              <a:gd name="connsiteX5" fmla="*/ 593808 w 604107"/>
              <a:gd name="connsiteY5" fmla="*/ 305281 h 401360"/>
              <a:gd name="connsiteX6" fmla="*/ 380983 w 604107"/>
              <a:gd name="connsiteY6" fmla="*/ 401360 h 401360"/>
              <a:gd name="connsiteX7" fmla="*/ 380983 w 604107"/>
              <a:gd name="connsiteY7" fmla="*/ 379596 h 401360"/>
              <a:gd name="connsiteX8" fmla="*/ 538457 w 604107"/>
              <a:gd name="connsiteY8" fmla="*/ 275965 h 401360"/>
              <a:gd name="connsiteX9" fmla="*/ 593808 w 604107"/>
              <a:gd name="connsiteY9" fmla="*/ 275965 h 401360"/>
              <a:gd name="connsiteX10" fmla="*/ 375988 w 604107"/>
              <a:gd name="connsiteY10" fmla="*/ 371722 h 401360"/>
              <a:gd name="connsiteX11" fmla="*/ 0 w 604107"/>
              <a:gd name="connsiteY11" fmla="*/ 371722 h 401360"/>
              <a:gd name="connsiteX12" fmla="*/ 141676 w 604107"/>
              <a:gd name="connsiteY12" fmla="*/ 314755 h 401360"/>
              <a:gd name="connsiteX13" fmla="*/ 372833 w 604107"/>
              <a:gd name="connsiteY13" fmla="*/ 351540 h 401360"/>
              <a:gd name="connsiteX14" fmla="*/ 379716 w 604107"/>
              <a:gd name="connsiteY14" fmla="*/ 351540 h 401360"/>
              <a:gd name="connsiteX15" fmla="*/ 153160 w 604107"/>
              <a:gd name="connsiteY15" fmla="*/ 175127 h 401360"/>
              <a:gd name="connsiteX16" fmla="*/ 375148 w 604107"/>
              <a:gd name="connsiteY16" fmla="*/ 311733 h 401360"/>
              <a:gd name="connsiteX17" fmla="*/ 378016 w 604107"/>
              <a:gd name="connsiteY17" fmla="*/ 312019 h 401360"/>
              <a:gd name="connsiteX18" fmla="*/ 557557 w 604107"/>
              <a:gd name="connsiteY18" fmla="*/ 230256 h 401360"/>
              <a:gd name="connsiteX19" fmla="*/ 587528 w 604107"/>
              <a:gd name="connsiteY19" fmla="*/ 230829 h 401360"/>
              <a:gd name="connsiteX20" fmla="*/ 377442 w 604107"/>
              <a:gd name="connsiteY20" fmla="*/ 330921 h 401360"/>
              <a:gd name="connsiteX21" fmla="*/ 40445 w 604107"/>
              <a:gd name="connsiteY21" fmla="*/ 245435 h 401360"/>
              <a:gd name="connsiteX22" fmla="*/ 42166 w 604107"/>
              <a:gd name="connsiteY22" fmla="*/ 225245 h 401360"/>
              <a:gd name="connsiteX23" fmla="*/ 310750 w 604107"/>
              <a:gd name="connsiteY23" fmla="*/ 20564 h 401360"/>
              <a:gd name="connsiteX24" fmla="*/ 308025 w 604107"/>
              <a:gd name="connsiteY24" fmla="*/ 20850 h 401360"/>
              <a:gd name="connsiteX25" fmla="*/ 130338 w 604107"/>
              <a:gd name="connsiteY25" fmla="*/ 63649 h 401360"/>
              <a:gd name="connsiteX26" fmla="*/ 125749 w 604107"/>
              <a:gd name="connsiteY26" fmla="*/ 66941 h 401360"/>
              <a:gd name="connsiteX27" fmla="*/ 126179 w 604107"/>
              <a:gd name="connsiteY27" fmla="*/ 71951 h 401360"/>
              <a:gd name="connsiteX28" fmla="*/ 379444 w 604107"/>
              <a:gd name="connsiteY28" fmla="*/ 272920 h 401360"/>
              <a:gd name="connsiteX29" fmla="*/ 555553 w 604107"/>
              <a:gd name="connsiteY29" fmla="*/ 192618 h 401360"/>
              <a:gd name="connsiteX30" fmla="*/ 324948 w 604107"/>
              <a:gd name="connsiteY30" fmla="*/ 29438 h 401360"/>
              <a:gd name="connsiteX31" fmla="*/ 310750 w 604107"/>
              <a:gd name="connsiteY31" fmla="*/ 20564 h 401360"/>
              <a:gd name="connsiteX32" fmla="*/ 303149 w 604107"/>
              <a:gd name="connsiteY32" fmla="*/ 810 h 401360"/>
              <a:gd name="connsiteX33" fmla="*/ 343448 w 604107"/>
              <a:gd name="connsiteY33" fmla="*/ 20134 h 401360"/>
              <a:gd name="connsiteX34" fmla="*/ 593844 w 604107"/>
              <a:gd name="connsiteY34" fmla="*/ 176300 h 401360"/>
              <a:gd name="connsiteX35" fmla="*/ 603883 w 604107"/>
              <a:gd name="connsiteY35" fmla="*/ 184459 h 401360"/>
              <a:gd name="connsiteX36" fmla="*/ 598003 w 604107"/>
              <a:gd name="connsiteY36" fmla="*/ 196054 h 401360"/>
              <a:gd name="connsiteX37" fmla="*/ 385324 w 604107"/>
              <a:gd name="connsiteY37" fmla="*/ 292816 h 401360"/>
              <a:gd name="connsiteX38" fmla="*/ 381021 w 604107"/>
              <a:gd name="connsiteY38" fmla="*/ 293818 h 401360"/>
              <a:gd name="connsiteX39" fmla="*/ 379731 w 604107"/>
              <a:gd name="connsiteY39" fmla="*/ 293675 h 401360"/>
              <a:gd name="connsiteX40" fmla="*/ 108109 w 604107"/>
              <a:gd name="connsiteY40" fmla="*/ 81684 h 401360"/>
              <a:gd name="connsiteX41" fmla="*/ 106818 w 604107"/>
              <a:gd name="connsiteY41" fmla="*/ 58496 h 401360"/>
              <a:gd name="connsiteX42" fmla="*/ 125605 w 604107"/>
              <a:gd name="connsiteY42" fmla="*/ 43609 h 4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4107" h="401360">
                <a:moveTo>
                  <a:pt x="0" y="379555"/>
                </a:moveTo>
                <a:lnTo>
                  <a:pt x="375408" y="379555"/>
                </a:lnTo>
                <a:lnTo>
                  <a:pt x="375408" y="401360"/>
                </a:lnTo>
                <a:lnTo>
                  <a:pt x="0" y="401360"/>
                </a:lnTo>
                <a:close/>
                <a:moveTo>
                  <a:pt x="593808" y="283516"/>
                </a:moveTo>
                <a:lnTo>
                  <a:pt x="593808" y="305281"/>
                </a:lnTo>
                <a:lnTo>
                  <a:pt x="380983" y="401360"/>
                </a:lnTo>
                <a:lnTo>
                  <a:pt x="380983" y="379596"/>
                </a:lnTo>
                <a:close/>
                <a:moveTo>
                  <a:pt x="538457" y="275965"/>
                </a:moveTo>
                <a:lnTo>
                  <a:pt x="593808" y="275965"/>
                </a:lnTo>
                <a:lnTo>
                  <a:pt x="375988" y="371722"/>
                </a:lnTo>
                <a:lnTo>
                  <a:pt x="0" y="371722"/>
                </a:lnTo>
                <a:lnTo>
                  <a:pt x="141676" y="314755"/>
                </a:lnTo>
                <a:cubicBezTo>
                  <a:pt x="199466" y="334650"/>
                  <a:pt x="276757" y="351540"/>
                  <a:pt x="372833" y="351540"/>
                </a:cubicBezTo>
                <a:lnTo>
                  <a:pt x="379716" y="351540"/>
                </a:lnTo>
                <a:close/>
                <a:moveTo>
                  <a:pt x="153160" y="175127"/>
                </a:moveTo>
                <a:cubicBezTo>
                  <a:pt x="199192" y="232977"/>
                  <a:pt x="272471" y="298416"/>
                  <a:pt x="375148" y="311733"/>
                </a:cubicBezTo>
                <a:lnTo>
                  <a:pt x="378016" y="312019"/>
                </a:lnTo>
                <a:lnTo>
                  <a:pt x="557557" y="230256"/>
                </a:lnTo>
                <a:cubicBezTo>
                  <a:pt x="576199" y="230829"/>
                  <a:pt x="587528" y="230829"/>
                  <a:pt x="587528" y="230829"/>
                </a:cubicBezTo>
                <a:lnTo>
                  <a:pt x="377442" y="330921"/>
                </a:lnTo>
                <a:cubicBezTo>
                  <a:pt x="197041" y="331923"/>
                  <a:pt x="81745" y="271353"/>
                  <a:pt x="40445" y="245435"/>
                </a:cubicBezTo>
                <a:cubicBezTo>
                  <a:pt x="30837" y="239277"/>
                  <a:pt x="31841" y="229970"/>
                  <a:pt x="42166" y="225245"/>
                </a:cubicBezTo>
                <a:close/>
                <a:moveTo>
                  <a:pt x="310750" y="20564"/>
                </a:moveTo>
                <a:cubicBezTo>
                  <a:pt x="309746" y="20564"/>
                  <a:pt x="308885" y="20707"/>
                  <a:pt x="308025" y="20850"/>
                </a:cubicBezTo>
                <a:lnTo>
                  <a:pt x="130338" y="63649"/>
                </a:lnTo>
                <a:cubicBezTo>
                  <a:pt x="128043" y="64078"/>
                  <a:pt x="126322" y="65366"/>
                  <a:pt x="125749" y="66941"/>
                </a:cubicBezTo>
                <a:cubicBezTo>
                  <a:pt x="124888" y="68659"/>
                  <a:pt x="125605" y="70663"/>
                  <a:pt x="126179" y="71951"/>
                </a:cubicBezTo>
                <a:cubicBezTo>
                  <a:pt x="155435" y="125915"/>
                  <a:pt x="238184" y="253023"/>
                  <a:pt x="379444" y="272920"/>
                </a:cubicBezTo>
                <a:lnTo>
                  <a:pt x="555553" y="192618"/>
                </a:lnTo>
                <a:cubicBezTo>
                  <a:pt x="496755" y="182455"/>
                  <a:pt x="384177" y="147529"/>
                  <a:pt x="324948" y="29438"/>
                </a:cubicBezTo>
                <a:cubicBezTo>
                  <a:pt x="322366" y="24285"/>
                  <a:pt x="316486" y="20564"/>
                  <a:pt x="310750" y="20564"/>
                </a:cubicBezTo>
                <a:close/>
                <a:moveTo>
                  <a:pt x="303149" y="810"/>
                </a:moveTo>
                <a:cubicBezTo>
                  <a:pt x="318494" y="-2768"/>
                  <a:pt x="336277" y="5820"/>
                  <a:pt x="343448" y="20134"/>
                </a:cubicBezTo>
                <a:cubicBezTo>
                  <a:pt x="419886" y="172578"/>
                  <a:pt x="592123" y="176300"/>
                  <a:pt x="593844" y="176300"/>
                </a:cubicBezTo>
                <a:cubicBezTo>
                  <a:pt x="598720" y="176300"/>
                  <a:pt x="602879" y="179736"/>
                  <a:pt x="603883" y="184459"/>
                </a:cubicBezTo>
                <a:cubicBezTo>
                  <a:pt x="604887" y="189183"/>
                  <a:pt x="602449" y="194050"/>
                  <a:pt x="598003" y="196054"/>
                </a:cubicBezTo>
                <a:lnTo>
                  <a:pt x="385324" y="292816"/>
                </a:lnTo>
                <a:cubicBezTo>
                  <a:pt x="384033" y="293389"/>
                  <a:pt x="382456" y="293818"/>
                  <a:pt x="381021" y="293818"/>
                </a:cubicBezTo>
                <a:cubicBezTo>
                  <a:pt x="380591" y="293818"/>
                  <a:pt x="380161" y="293675"/>
                  <a:pt x="379731" y="293675"/>
                </a:cubicBezTo>
                <a:cubicBezTo>
                  <a:pt x="227141" y="273922"/>
                  <a:pt x="138943" y="138797"/>
                  <a:pt x="108109" y="81684"/>
                </a:cubicBezTo>
                <a:cubicBezTo>
                  <a:pt x="104094" y="74241"/>
                  <a:pt x="103520" y="65796"/>
                  <a:pt x="106818" y="58496"/>
                </a:cubicBezTo>
                <a:cubicBezTo>
                  <a:pt x="110117" y="51052"/>
                  <a:pt x="117001" y="45613"/>
                  <a:pt x="125605" y="43609"/>
                </a:cubicBezTo>
                <a:close/>
              </a:path>
            </a:pathLst>
          </a:custGeom>
          <a:solidFill>
            <a:srgbClr val="2A2822"/>
          </a:solidFill>
          <a:ln w="12700">
            <a:miter lim="400000"/>
          </a:ln>
        </p:spPr>
        <p:txBody>
          <a:bodyPr lIns="18962" tIns="18962" rIns="18962" bIns="18962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49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7" name="Shape 2587"/>
          <p:cNvSpPr/>
          <p:nvPr/>
        </p:nvSpPr>
        <p:spPr>
          <a:xfrm>
            <a:off x="9805131" y="3217216"/>
            <a:ext cx="493507" cy="492781"/>
          </a:xfrm>
          <a:custGeom>
            <a:avLst/>
            <a:gdLst>
              <a:gd name="T0" fmla="*/ 218 w 436"/>
              <a:gd name="T1" fmla="*/ 0 h 436"/>
              <a:gd name="T2" fmla="*/ 0 w 436"/>
              <a:gd name="T3" fmla="*/ 218 h 436"/>
              <a:gd name="T4" fmla="*/ 218 w 436"/>
              <a:gd name="T5" fmla="*/ 436 h 436"/>
              <a:gd name="T6" fmla="*/ 231 w 436"/>
              <a:gd name="T7" fmla="*/ 422 h 436"/>
              <a:gd name="T8" fmla="*/ 218 w 436"/>
              <a:gd name="T9" fmla="*/ 409 h 436"/>
              <a:gd name="T10" fmla="*/ 27 w 436"/>
              <a:gd name="T11" fmla="*/ 218 h 436"/>
              <a:gd name="T12" fmla="*/ 218 w 436"/>
              <a:gd name="T13" fmla="*/ 27 h 436"/>
              <a:gd name="T14" fmla="*/ 409 w 436"/>
              <a:gd name="T15" fmla="*/ 218 h 436"/>
              <a:gd name="T16" fmla="*/ 352 w 436"/>
              <a:gd name="T17" fmla="*/ 324 h 436"/>
              <a:gd name="T18" fmla="*/ 312 w 436"/>
              <a:gd name="T19" fmla="*/ 334 h 436"/>
              <a:gd name="T20" fmla="*/ 334 w 436"/>
              <a:gd name="T21" fmla="*/ 314 h 436"/>
              <a:gd name="T22" fmla="*/ 337 w 436"/>
              <a:gd name="T23" fmla="*/ 309 h 436"/>
              <a:gd name="T24" fmla="*/ 344 w 436"/>
              <a:gd name="T25" fmla="*/ 275 h 436"/>
              <a:gd name="T26" fmla="*/ 276 w 436"/>
              <a:gd name="T27" fmla="*/ 251 h 436"/>
              <a:gd name="T28" fmla="*/ 267 w 436"/>
              <a:gd name="T29" fmla="*/ 284 h 436"/>
              <a:gd name="T30" fmla="*/ 249 w 436"/>
              <a:gd name="T31" fmla="*/ 282 h 436"/>
              <a:gd name="T32" fmla="*/ 203 w 436"/>
              <a:gd name="T33" fmla="*/ 236 h 436"/>
              <a:gd name="T34" fmla="*/ 203 w 436"/>
              <a:gd name="T35" fmla="*/ 235 h 436"/>
              <a:gd name="T36" fmla="*/ 201 w 436"/>
              <a:gd name="T37" fmla="*/ 234 h 436"/>
              <a:gd name="T38" fmla="*/ 200 w 436"/>
              <a:gd name="T39" fmla="*/ 233 h 436"/>
              <a:gd name="T40" fmla="*/ 200 w 436"/>
              <a:gd name="T41" fmla="*/ 233 h 436"/>
              <a:gd name="T42" fmla="*/ 154 w 436"/>
              <a:gd name="T43" fmla="*/ 187 h 436"/>
              <a:gd name="T44" fmla="*/ 152 w 436"/>
              <a:gd name="T45" fmla="*/ 169 h 436"/>
              <a:gd name="T46" fmla="*/ 185 w 436"/>
              <a:gd name="T47" fmla="*/ 159 h 436"/>
              <a:gd name="T48" fmla="*/ 160 w 436"/>
              <a:gd name="T49" fmla="*/ 92 h 436"/>
              <a:gd name="T50" fmla="*/ 127 w 436"/>
              <a:gd name="T51" fmla="*/ 99 h 436"/>
              <a:gd name="T52" fmla="*/ 122 w 436"/>
              <a:gd name="T53" fmla="*/ 102 h 436"/>
              <a:gd name="T54" fmla="*/ 116 w 436"/>
              <a:gd name="T55" fmla="*/ 226 h 436"/>
              <a:gd name="T56" fmla="*/ 160 w 436"/>
              <a:gd name="T57" fmla="*/ 274 h 436"/>
              <a:gd name="T58" fmla="*/ 159 w 436"/>
              <a:gd name="T59" fmla="*/ 274 h 436"/>
              <a:gd name="T60" fmla="*/ 161 w 436"/>
              <a:gd name="T61" fmla="*/ 275 h 436"/>
              <a:gd name="T62" fmla="*/ 162 w 436"/>
              <a:gd name="T63" fmla="*/ 276 h 436"/>
              <a:gd name="T64" fmla="*/ 162 w 436"/>
              <a:gd name="T65" fmla="*/ 276 h 436"/>
              <a:gd name="T66" fmla="*/ 226 w 436"/>
              <a:gd name="T67" fmla="*/ 333 h 436"/>
              <a:gd name="T68" fmla="*/ 365 w 436"/>
              <a:gd name="T69" fmla="*/ 347 h 436"/>
              <a:gd name="T70" fmla="*/ 436 w 436"/>
              <a:gd name="T71" fmla="*/ 218 h 436"/>
              <a:gd name="T72" fmla="*/ 218 w 436"/>
              <a:gd name="T73" fmla="*/ 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36" h="436">
                <a:moveTo>
                  <a:pt x="218" y="0"/>
                </a:moveTo>
                <a:cubicBezTo>
                  <a:pt x="98" y="0"/>
                  <a:pt x="0" y="98"/>
                  <a:pt x="0" y="218"/>
                </a:cubicBezTo>
                <a:cubicBezTo>
                  <a:pt x="0" y="338"/>
                  <a:pt x="98" y="436"/>
                  <a:pt x="218" y="436"/>
                </a:cubicBezTo>
                <a:cubicBezTo>
                  <a:pt x="225" y="436"/>
                  <a:pt x="231" y="430"/>
                  <a:pt x="231" y="422"/>
                </a:cubicBezTo>
                <a:cubicBezTo>
                  <a:pt x="231" y="415"/>
                  <a:pt x="225" y="409"/>
                  <a:pt x="218" y="409"/>
                </a:cubicBezTo>
                <a:cubicBezTo>
                  <a:pt x="112" y="409"/>
                  <a:pt x="27" y="323"/>
                  <a:pt x="27" y="218"/>
                </a:cubicBezTo>
                <a:cubicBezTo>
                  <a:pt x="27" y="113"/>
                  <a:pt x="112" y="27"/>
                  <a:pt x="218" y="27"/>
                </a:cubicBezTo>
                <a:cubicBezTo>
                  <a:pt x="323" y="27"/>
                  <a:pt x="409" y="113"/>
                  <a:pt x="409" y="218"/>
                </a:cubicBezTo>
                <a:cubicBezTo>
                  <a:pt x="409" y="262"/>
                  <a:pt x="385" y="305"/>
                  <a:pt x="352" y="324"/>
                </a:cubicBezTo>
                <a:cubicBezTo>
                  <a:pt x="340" y="331"/>
                  <a:pt x="326" y="334"/>
                  <a:pt x="312" y="334"/>
                </a:cubicBezTo>
                <a:cubicBezTo>
                  <a:pt x="321" y="329"/>
                  <a:pt x="328" y="322"/>
                  <a:pt x="334" y="314"/>
                </a:cubicBezTo>
                <a:cubicBezTo>
                  <a:pt x="335" y="312"/>
                  <a:pt x="336" y="311"/>
                  <a:pt x="337" y="309"/>
                </a:cubicBezTo>
                <a:cubicBezTo>
                  <a:pt x="341" y="298"/>
                  <a:pt x="341" y="286"/>
                  <a:pt x="344" y="275"/>
                </a:cubicBezTo>
                <a:cubicBezTo>
                  <a:pt x="347" y="261"/>
                  <a:pt x="282" y="233"/>
                  <a:pt x="276" y="251"/>
                </a:cubicBezTo>
                <a:cubicBezTo>
                  <a:pt x="274" y="258"/>
                  <a:pt x="271" y="278"/>
                  <a:pt x="267" y="284"/>
                </a:cubicBezTo>
                <a:cubicBezTo>
                  <a:pt x="263" y="289"/>
                  <a:pt x="254" y="286"/>
                  <a:pt x="249" y="282"/>
                </a:cubicBezTo>
                <a:cubicBezTo>
                  <a:pt x="234" y="269"/>
                  <a:pt x="217" y="250"/>
                  <a:pt x="203" y="236"/>
                </a:cubicBezTo>
                <a:lnTo>
                  <a:pt x="203" y="235"/>
                </a:lnTo>
                <a:cubicBezTo>
                  <a:pt x="202" y="235"/>
                  <a:pt x="202" y="235"/>
                  <a:pt x="201" y="234"/>
                </a:cubicBezTo>
                <a:cubicBezTo>
                  <a:pt x="201" y="234"/>
                  <a:pt x="200" y="233"/>
                  <a:pt x="200" y="233"/>
                </a:cubicBezTo>
                <a:lnTo>
                  <a:pt x="200" y="233"/>
                </a:lnTo>
                <a:cubicBezTo>
                  <a:pt x="185" y="218"/>
                  <a:pt x="167" y="202"/>
                  <a:pt x="154" y="187"/>
                </a:cubicBezTo>
                <a:cubicBezTo>
                  <a:pt x="149" y="181"/>
                  <a:pt x="147" y="172"/>
                  <a:pt x="152" y="169"/>
                </a:cubicBezTo>
                <a:cubicBezTo>
                  <a:pt x="157" y="164"/>
                  <a:pt x="178" y="161"/>
                  <a:pt x="185" y="159"/>
                </a:cubicBezTo>
                <a:cubicBezTo>
                  <a:pt x="202" y="154"/>
                  <a:pt x="175" y="88"/>
                  <a:pt x="160" y="92"/>
                </a:cubicBezTo>
                <a:cubicBezTo>
                  <a:pt x="149" y="94"/>
                  <a:pt x="137" y="95"/>
                  <a:pt x="127" y="99"/>
                </a:cubicBezTo>
                <a:cubicBezTo>
                  <a:pt x="125" y="100"/>
                  <a:pt x="124" y="101"/>
                  <a:pt x="122" y="102"/>
                </a:cubicBezTo>
                <a:cubicBezTo>
                  <a:pt x="85" y="126"/>
                  <a:pt x="80" y="183"/>
                  <a:pt x="116" y="226"/>
                </a:cubicBezTo>
                <a:cubicBezTo>
                  <a:pt x="130" y="242"/>
                  <a:pt x="145" y="258"/>
                  <a:pt x="160" y="274"/>
                </a:cubicBezTo>
                <a:lnTo>
                  <a:pt x="159" y="274"/>
                </a:lnTo>
                <a:cubicBezTo>
                  <a:pt x="160" y="274"/>
                  <a:pt x="160" y="274"/>
                  <a:pt x="161" y="275"/>
                </a:cubicBezTo>
                <a:cubicBezTo>
                  <a:pt x="161" y="275"/>
                  <a:pt x="161" y="276"/>
                  <a:pt x="162" y="276"/>
                </a:cubicBezTo>
                <a:lnTo>
                  <a:pt x="162" y="276"/>
                </a:lnTo>
                <a:cubicBezTo>
                  <a:pt x="177" y="291"/>
                  <a:pt x="196" y="313"/>
                  <a:pt x="226" y="333"/>
                </a:cubicBezTo>
                <a:cubicBezTo>
                  <a:pt x="288" y="375"/>
                  <a:pt x="336" y="363"/>
                  <a:pt x="365" y="347"/>
                </a:cubicBezTo>
                <a:cubicBezTo>
                  <a:pt x="414" y="321"/>
                  <a:pt x="436" y="263"/>
                  <a:pt x="436" y="218"/>
                </a:cubicBezTo>
                <a:cubicBezTo>
                  <a:pt x="436" y="98"/>
                  <a:pt x="338" y="0"/>
                  <a:pt x="218" y="0"/>
                </a:cubicBezTo>
                <a:close/>
              </a:path>
            </a:pathLst>
          </a:custGeom>
          <a:solidFill>
            <a:srgbClr val="2A2822"/>
          </a:solidFill>
          <a:ln w="12700">
            <a:miter lim="400000"/>
          </a:ln>
        </p:spPr>
        <p:txBody>
          <a:bodyPr lIns="18962" tIns="18962" rIns="18962" bIns="18962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22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kumimoji="0" sz="149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8" name="Subtitle 2"/>
          <p:cNvSpPr txBox="1"/>
          <p:nvPr/>
        </p:nvSpPr>
        <p:spPr>
          <a:xfrm>
            <a:off x="8983004" y="4433575"/>
            <a:ext cx="2229802" cy="1118710"/>
          </a:xfrm>
          <a:prstGeom prst="rect">
            <a:avLst/>
          </a:prstGeom>
        </p:spPr>
        <p:txBody>
          <a:bodyPr vert="horz" wrap="square" lIns="108275" tIns="54137" rIns="108275" bIns="54137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9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9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9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2010"/>
              </a:lnSpc>
              <a:defRPr/>
            </a:pPr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通过分析用户的兴趣和行为数据，增加更多符合用户喜好的推荐功能，进一步改善用户体验。</a:t>
            </a:r>
          </a:p>
        </p:txBody>
      </p:sp>
      <p:sp>
        <p:nvSpPr>
          <p:cNvPr id="19" name="TextBox 85"/>
          <p:cNvSpPr txBox="1"/>
          <p:nvPr/>
        </p:nvSpPr>
        <p:spPr>
          <a:xfrm>
            <a:off x="9388106" y="3891208"/>
            <a:ext cx="122982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457200">
              <a:defRPr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改进方向</a:t>
            </a:r>
            <a:endParaRPr lang="en-US" sz="20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20" name="Straight Connector 86"/>
          <p:cNvCxnSpPr/>
          <p:nvPr/>
        </p:nvCxnSpPr>
        <p:spPr>
          <a:xfrm flipH="1">
            <a:off x="6113682" y="3174253"/>
            <a:ext cx="0" cy="2086455"/>
          </a:xfrm>
          <a:prstGeom prst="line">
            <a:avLst/>
          </a:prstGeom>
          <a:ln w="12700">
            <a:solidFill>
              <a:srgbClr val="2A2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87"/>
          <p:cNvCxnSpPr/>
          <p:nvPr/>
        </p:nvCxnSpPr>
        <p:spPr>
          <a:xfrm flipH="1">
            <a:off x="8737550" y="3174253"/>
            <a:ext cx="0" cy="2086455"/>
          </a:xfrm>
          <a:prstGeom prst="line">
            <a:avLst/>
          </a:prstGeom>
          <a:ln w="12700">
            <a:solidFill>
              <a:srgbClr val="2A2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88"/>
          <p:cNvCxnSpPr/>
          <p:nvPr/>
        </p:nvCxnSpPr>
        <p:spPr>
          <a:xfrm flipH="1">
            <a:off x="3488009" y="3174253"/>
            <a:ext cx="0" cy="20864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066503" y="1879220"/>
            <a:ext cx="4040221" cy="2082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59725" y="1449150"/>
            <a:ext cx="485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尚存问题和改进方向</a:t>
            </a:r>
            <a:endParaRPr lang="en-US" altLang="zh-CN" sz="36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12F354-974F-496D-497E-684341D168AD}"/>
              </a:ext>
            </a:extLst>
          </p:cNvPr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测试结果与分析</a:t>
            </a:r>
            <a:r>
              <a:rPr lang="en-US" altLang="zh-CN" sz="2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 sz="24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TEST RESULTS AND ANALYSIS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8F1BD9-6CCB-BBB8-190E-730BE968B783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674947"/>
            <a:ext cx="70264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网页展示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Web Presentation</a:t>
            </a:r>
            <a:endParaRPr lang="en-US" altLang="zh-CN" sz="3200" dirty="0">
              <a:solidFill>
                <a:schemeClr val="bg1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97976"/>
            <a:ext cx="21355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61D03-C1A9-B0F3-3FE4-14895CE67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矩形 43">
            <a:extLst>
              <a:ext uri="{FF2B5EF4-FFF2-40B4-BE49-F238E27FC236}">
                <a16:creationId xmlns:a16="http://schemas.microsoft.com/office/drawing/2014/main" id="{2CE3F3FB-658C-5FE8-4746-54170B5F42A3}"/>
              </a:ext>
            </a:extLst>
          </p:cNvPr>
          <p:cNvSpPr/>
          <p:nvPr/>
        </p:nvSpPr>
        <p:spPr>
          <a:xfrm>
            <a:off x="0" y="1498060"/>
            <a:ext cx="12192000" cy="3861880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3C87CF4-982B-06A2-B971-79798C819D8C}"/>
              </a:ext>
            </a:extLst>
          </p:cNvPr>
          <p:cNvCxnSpPr/>
          <p:nvPr/>
        </p:nvCxnSpPr>
        <p:spPr>
          <a:xfrm>
            <a:off x="0" y="3758443"/>
            <a:ext cx="3771900" cy="0"/>
          </a:xfrm>
          <a:prstGeom prst="line">
            <a:avLst/>
          </a:prstGeom>
          <a:ln w="38100">
            <a:solidFill>
              <a:srgbClr val="FECA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081D00C-3A50-1F09-6D7A-B2EBBFC8519B}"/>
              </a:ext>
            </a:extLst>
          </p:cNvPr>
          <p:cNvCxnSpPr/>
          <p:nvPr/>
        </p:nvCxnSpPr>
        <p:spPr>
          <a:xfrm>
            <a:off x="0" y="5816600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2118B5B-D5DD-A77F-124B-9D773809C372}"/>
              </a:ext>
            </a:extLst>
          </p:cNvPr>
          <p:cNvCxnSpPr/>
          <p:nvPr/>
        </p:nvCxnSpPr>
        <p:spPr>
          <a:xfrm>
            <a:off x="0" y="1041399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">
            <a:extLst>
              <a:ext uri="{FF2B5EF4-FFF2-40B4-BE49-F238E27FC236}">
                <a16:creationId xmlns:a16="http://schemas.microsoft.com/office/drawing/2014/main" id="{317031BB-3018-222E-7B33-B6CFC8664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6908800" y="1163442"/>
            <a:ext cx="4559300" cy="4531116"/>
          </a:xfrm>
          <a:prstGeom prst="flowChartConnector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AD7B4B4-0A14-4133-D4FC-608E5CCDA110}"/>
              </a:ext>
            </a:extLst>
          </p:cNvPr>
          <p:cNvSpPr txBox="1"/>
          <p:nvPr/>
        </p:nvSpPr>
        <p:spPr>
          <a:xfrm>
            <a:off x="336598" y="1663687"/>
            <a:ext cx="7904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感谢老师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的批评指正！</a:t>
            </a:r>
            <a:endParaRPr lang="en-US" altLang="zh-CN" sz="5400" b="0" i="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Report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and Display of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 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Big Data </a:t>
            </a:r>
            <a:r>
              <a:rPr lang="en" altLang="zh-CN" dirty="0">
                <a:solidFill>
                  <a:schemeClr val="bg1"/>
                </a:solidFill>
                <a:latin typeface="Arial" panose="020B0604020202090204" pitchFamily="34" charset="0"/>
              </a:rPr>
              <a:t>T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ruth </a:t>
            </a:r>
            <a:r>
              <a:rPr lang="en" altLang="zh-CN" dirty="0">
                <a:solidFill>
                  <a:schemeClr val="bg1"/>
                </a:solidFill>
                <a:latin typeface="Arial" panose="020B0604020202090204" pitchFamily="34" charset="0"/>
              </a:rPr>
              <a:t>R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ecommendation </a:t>
            </a:r>
            <a:r>
              <a:rPr lang="en" altLang="zh-CN" dirty="0">
                <a:solidFill>
                  <a:schemeClr val="bg1"/>
                </a:solidFill>
                <a:latin typeface="Arial" panose="020B0604020202090204" pitchFamily="34" charset="0"/>
              </a:rPr>
              <a:t>S</a:t>
            </a:r>
            <a: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  <a:t>ystem</a:t>
            </a:r>
          </a:p>
          <a:p>
            <a:br>
              <a:rPr lang="en" altLang="zh-CN" b="0" i="0" dirty="0">
                <a:solidFill>
                  <a:schemeClr val="bg1"/>
                </a:solidFill>
                <a:effectLst/>
                <a:latin typeface="Arial" panose="020B0604020202090204" pitchFamily="34" charset="0"/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91587BB-38B0-FFF3-326A-5DB84B080A2A}"/>
              </a:ext>
            </a:extLst>
          </p:cNvPr>
          <p:cNvGrpSpPr/>
          <p:nvPr/>
        </p:nvGrpSpPr>
        <p:grpSpPr>
          <a:xfrm>
            <a:off x="383806" y="4113130"/>
            <a:ext cx="4956544" cy="703947"/>
            <a:chOff x="552427" y="4215104"/>
            <a:chExt cx="5502390" cy="915752"/>
          </a:xfrm>
        </p:grpSpPr>
        <p:sp>
          <p:nvSpPr>
            <p:cNvPr id="38" name="流程图: 终止 37">
              <a:extLst>
                <a:ext uri="{FF2B5EF4-FFF2-40B4-BE49-F238E27FC236}">
                  <a16:creationId xmlns:a16="http://schemas.microsoft.com/office/drawing/2014/main" id="{F41972DC-36B7-544C-09FB-6E2C629029BC}"/>
                </a:ext>
              </a:extLst>
            </p:cNvPr>
            <p:cNvSpPr/>
            <p:nvPr/>
          </p:nvSpPr>
          <p:spPr>
            <a:xfrm>
              <a:off x="552427" y="4215104"/>
              <a:ext cx="5292750" cy="915752"/>
            </a:xfrm>
            <a:prstGeom prst="roundRect">
              <a:avLst>
                <a:gd name="adj" fmla="val 5000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260BD23-25BD-4EC4-731E-2D1C696E2A13}"/>
                </a:ext>
              </a:extLst>
            </p:cNvPr>
            <p:cNvSpPr txBox="1"/>
            <p:nvPr/>
          </p:nvSpPr>
          <p:spPr>
            <a:xfrm>
              <a:off x="568640" y="4432358"/>
              <a:ext cx="5486177" cy="48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汇报人：何锦诚</a:t>
              </a:r>
              <a:r>
                <a:rPr lang="en-US" altLang="zh-CN" dirty="0"/>
                <a:t>     </a:t>
              </a:r>
              <a:r>
                <a:rPr lang="zh-CN" altLang="en-US" dirty="0"/>
                <a:t>汇报时间：</a:t>
              </a:r>
              <a:r>
                <a:rPr lang="en-US" altLang="zh-CN" dirty="0"/>
                <a:t>2024</a:t>
              </a:r>
              <a:r>
                <a:rPr lang="zh-CN" altLang="en-US" dirty="0"/>
                <a:t>年</a:t>
              </a:r>
              <a:r>
                <a:rPr lang="en-US" altLang="zh-CN" dirty="0"/>
                <a:t>9</a:t>
              </a:r>
              <a:r>
                <a:rPr lang="zh-CN" altLang="en-US" dirty="0"/>
                <a:t>月</a:t>
              </a:r>
              <a:r>
                <a:rPr lang="en-US" altLang="zh-CN" dirty="0"/>
                <a:t>13</a:t>
              </a:r>
              <a:r>
                <a:rPr lang="zh-CN" altLang="en-US" dirty="0"/>
                <a:t>日</a:t>
              </a:r>
            </a:p>
          </p:txBody>
        </p:sp>
      </p:grpSp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16623FB7-761A-B0F0-9B30-24C0B820F0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r="12280"/>
          <a:stretch>
            <a:fillRect/>
          </a:stretch>
        </p:blipFill>
        <p:spPr>
          <a:xfrm>
            <a:off x="191229" y="1641908"/>
            <a:ext cx="11809542" cy="37180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EB8B9D-9A57-95E4-A49E-3010F65B8F6D}"/>
              </a:ext>
            </a:extLst>
          </p:cNvPr>
          <p:cNvSpPr txBox="1"/>
          <p:nvPr/>
        </p:nvSpPr>
        <p:spPr>
          <a:xfrm>
            <a:off x="774700" y="16958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4671BC-459B-B81E-D638-80603C46FE91}"/>
              </a:ext>
            </a:extLst>
          </p:cNvPr>
          <p:cNvSpPr txBox="1"/>
          <p:nvPr/>
        </p:nvSpPr>
        <p:spPr>
          <a:xfrm>
            <a:off x="723900" y="586186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90204" pitchFamily="34" charset="0"/>
                <a:ea typeface="阿里巴巴普惠体 2.0 95 ExtraBold" panose="00020600040101010101" pitchFamily="18" charset="-122"/>
                <a:cs typeface="Arial" panose="020B060402020209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90204" pitchFamily="34" charset="0"/>
              <a:ea typeface="阿里巴巴普惠体 2.0 95 ExtraBold" panose="00020600040101010101" pitchFamily="18" charset="-122"/>
              <a:cs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30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961"/>
            <a:ext cx="12192000" cy="81409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D4A">
              <a:alpha val="28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11800" y="2644170"/>
            <a:ext cx="53721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项目介绍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Project Introduction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83800" y="2497976"/>
            <a:ext cx="2586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90204" pitchFamily="34" charset="0"/>
              </a:rPr>
              <a:t>01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9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/>
        </p:nvSpPr>
        <p:spPr>
          <a:xfrm>
            <a:off x="4978400" y="1485900"/>
            <a:ext cx="6832600" cy="4749799"/>
          </a:xfrm>
          <a:prstGeom prst="roundRect">
            <a:avLst/>
          </a:prstGeom>
          <a:solidFill>
            <a:srgbClr val="475D4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20112" y="215000"/>
            <a:ext cx="76301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项目介绍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PROJECT INTRODUCTION</a:t>
            </a:r>
            <a:endParaRPr lang="zh-CN" altLang="en-US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227453" y="2225488"/>
            <a:ext cx="4274806" cy="2825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144842" y="127999"/>
            <a:ext cx="129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071888" y="151375"/>
            <a:ext cx="901700" cy="896126"/>
          </a:xfrm>
          <a:prstGeom prst="flowChartConnector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257944" y="2622773"/>
            <a:ext cx="6568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本项目围绕音乐、专辑及其用户评分展开，基于豆瓣音乐数据进行分析，旨在通过算法优化，为用户提供准确的专辑评分和推荐服务。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257943" y="1853332"/>
            <a:ext cx="6430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01| </a:t>
            </a:r>
            <a:r>
              <a:rPr lang="zh-CN" altLang="en-US" sz="4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项目主题：音乐、专辑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257944" y="4574439"/>
            <a:ext cx="6568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系统通过真值发现算法，去除偏差评分，并基于最终评分推荐每位音乐人的三张最佳专辑，帮助用户获取高质量的音乐内容。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257943" y="3804998"/>
            <a:ext cx="6099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02|</a:t>
            </a:r>
            <a:r>
              <a:rPr lang="zh-CN" altLang="en-US" sz="4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大数据真值推荐系统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0" y="2755153"/>
            <a:ext cx="12192000" cy="4919695"/>
          </a:xfrm>
          <a:prstGeom prst="roundRect">
            <a:avLst>
              <a:gd name="adj" fmla="val 17847"/>
            </a:avLst>
          </a:prstGeom>
          <a:solidFill>
            <a:srgbClr val="475D4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071888" y="151375"/>
            <a:ext cx="901700" cy="896126"/>
          </a:xfrm>
          <a:prstGeom prst="flowChartConnector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r="670"/>
          <a:stretch/>
        </p:blipFill>
        <p:spPr>
          <a:xfrm>
            <a:off x="2107930" y="1380611"/>
            <a:ext cx="3526536" cy="1945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r="863"/>
          <a:stretch/>
        </p:blipFill>
        <p:spPr>
          <a:xfrm>
            <a:off x="6557536" y="1380611"/>
            <a:ext cx="3526536" cy="1904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文本框 12"/>
          <p:cNvSpPr txBox="1"/>
          <p:nvPr/>
        </p:nvSpPr>
        <p:spPr>
          <a:xfrm>
            <a:off x="3207625" y="3503620"/>
            <a:ext cx="161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主搜索页面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618197" y="3509902"/>
            <a:ext cx="214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音乐人页面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20112" y="215000"/>
            <a:ext cx="76301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项目介绍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PROJECT INTRODUCTION</a:t>
            </a:r>
            <a:endParaRPr lang="zh-CN" altLang="en-US" sz="20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842" y="127999"/>
            <a:ext cx="129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5D46DA1-6A87-139D-D701-49C295FA7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r="608"/>
          <a:stretch/>
        </p:blipFill>
        <p:spPr>
          <a:xfrm>
            <a:off x="2107930" y="4144767"/>
            <a:ext cx="3526536" cy="1945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ED77B2-A5C9-AF36-A473-6C5D2028EC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r="1138"/>
          <a:stretch/>
        </p:blipFill>
        <p:spPr>
          <a:xfrm>
            <a:off x="6557534" y="4132483"/>
            <a:ext cx="3526536" cy="1945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9BC1ED-8B5C-D60B-7553-7F9AEDD0107E}"/>
              </a:ext>
            </a:extLst>
          </p:cNvPr>
          <p:cNvSpPr txBox="1"/>
          <p:nvPr/>
        </p:nvSpPr>
        <p:spPr>
          <a:xfrm>
            <a:off x="3042069" y="6298696"/>
            <a:ext cx="224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音乐人结果页面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86DBF8-26E9-FCD7-E6E6-0089A1C4ACF1}"/>
              </a:ext>
            </a:extLst>
          </p:cNvPr>
          <p:cNvSpPr txBox="1"/>
          <p:nvPr/>
        </p:nvSpPr>
        <p:spPr>
          <a:xfrm>
            <a:off x="7491672" y="6298543"/>
            <a:ext cx="165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专辑结果页面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9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11800" y="2540721"/>
            <a:ext cx="35407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成员分工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Division of Labor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23454"/>
            <a:ext cx="2586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6936173" y="1147314"/>
            <a:ext cx="0" cy="5766888"/>
          </a:xfrm>
          <a:prstGeom prst="line">
            <a:avLst/>
          </a:prstGeom>
          <a:ln w="19050" cap="rnd">
            <a:solidFill>
              <a:srgbClr val="475D4A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667263" y="1361080"/>
            <a:ext cx="537820" cy="537824"/>
            <a:chOff x="6667263" y="2169440"/>
            <a:chExt cx="537820" cy="537824"/>
          </a:xfrm>
        </p:grpSpPr>
        <p:sp>
          <p:nvSpPr>
            <p:cNvPr id="29" name="ïṡḷîde"/>
            <p:cNvSpPr/>
            <p:nvPr/>
          </p:nvSpPr>
          <p:spPr>
            <a:xfrm>
              <a:off x="6667263" y="2169440"/>
              <a:ext cx="537820" cy="537824"/>
            </a:xfrm>
            <a:prstGeom prst="ellipse">
              <a:avLst/>
            </a:prstGeom>
            <a:solidFill>
              <a:srgbClr val="FECA07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0" name="ïṧ1ïḋe"/>
            <p:cNvSpPr/>
            <p:nvPr/>
          </p:nvSpPr>
          <p:spPr bwMode="auto">
            <a:xfrm>
              <a:off x="6799055" y="2362711"/>
              <a:ext cx="274236" cy="197898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64163" y="3115559"/>
            <a:ext cx="537820" cy="537824"/>
            <a:chOff x="6667263" y="3979415"/>
            <a:chExt cx="537820" cy="537824"/>
          </a:xfrm>
        </p:grpSpPr>
        <p:sp>
          <p:nvSpPr>
            <p:cNvPr id="31" name="íśḷïdè"/>
            <p:cNvSpPr/>
            <p:nvPr/>
          </p:nvSpPr>
          <p:spPr>
            <a:xfrm>
              <a:off x="6667263" y="3979415"/>
              <a:ext cx="537820" cy="537824"/>
            </a:xfrm>
            <a:prstGeom prst="ellipse">
              <a:avLst/>
            </a:prstGeom>
            <a:solidFill>
              <a:srgbClr val="475D4A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2" name="ïšḷîḓê"/>
            <p:cNvSpPr/>
            <p:nvPr/>
          </p:nvSpPr>
          <p:spPr bwMode="auto">
            <a:xfrm>
              <a:off x="6799055" y="4129628"/>
              <a:ext cx="274236" cy="26888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8427" y="1305733"/>
            <a:ext cx="3935025" cy="2005609"/>
            <a:chOff x="935401" y="1633222"/>
            <a:chExt cx="3339794" cy="2005609"/>
          </a:xfrm>
        </p:grpSpPr>
        <p:sp>
          <p:nvSpPr>
            <p:cNvPr id="34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3165673" cy="141243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 设计并实现真值发现与推荐算法，包括评分加权、迭代计算与归一化处理。</a:t>
              </a: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 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负责数据库管理，确保数据的准确性与完整性，维护</a:t>
              </a:r>
              <a:r>
                <a:rPr lang="en" altLang="zh-CN" sz="1600" dirty="0">
                  <a:solidFill>
                    <a:srgbClr val="0E0E0E"/>
                  </a:solidFill>
                  <a:effectLst/>
                  <a:latin typeface=".SF NS"/>
                </a:rPr>
                <a:t>MySQL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数据库的正常运行。</a:t>
              </a:r>
            </a:p>
            <a:p>
              <a:pPr>
                <a:lnSpc>
                  <a:spcPct val="120000"/>
                </a:lnSpc>
              </a:pPr>
              <a:endParaRPr lang="zh-CN" altLang="en-US" sz="1400" dirty="0">
                <a:latin typeface="+mn-ea"/>
                <a:sym typeface="思源黑体 Medium" panose="020B0600000000000000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endParaRPr>
            </a:p>
          </p:txBody>
        </p:sp>
        <p:sp>
          <p:nvSpPr>
            <p:cNvPr id="35" name="iṩļïḓè"/>
            <p:cNvSpPr txBox="1"/>
            <p:nvPr/>
          </p:nvSpPr>
          <p:spPr bwMode="auto">
            <a:xfrm>
              <a:off x="935401" y="1633222"/>
              <a:ext cx="3109956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蒋妙 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Miao Jiang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80572" y="4870038"/>
            <a:ext cx="537820" cy="537824"/>
            <a:chOff x="6667262" y="5789391"/>
            <a:chExt cx="537820" cy="537824"/>
          </a:xfrm>
        </p:grpSpPr>
        <p:sp>
          <p:nvSpPr>
            <p:cNvPr id="44" name="íśḷïdè"/>
            <p:cNvSpPr/>
            <p:nvPr/>
          </p:nvSpPr>
          <p:spPr>
            <a:xfrm>
              <a:off x="6667262" y="5789391"/>
              <a:ext cx="537820" cy="537824"/>
            </a:xfrm>
            <a:prstGeom prst="ellipse">
              <a:avLst/>
            </a:prstGeom>
            <a:solidFill>
              <a:srgbClr val="FECA07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765451" y="5871952"/>
              <a:ext cx="372422" cy="372702"/>
            </a:xfrm>
            <a:custGeom>
              <a:avLst/>
              <a:gdLst>
                <a:gd name="connsiteX0" fmla="*/ 258763 w 336945"/>
                <a:gd name="connsiteY0" fmla="*/ 266700 h 337198"/>
                <a:gd name="connsiteX1" fmla="*/ 255588 w 336945"/>
                <a:gd name="connsiteY1" fmla="*/ 287338 h 337198"/>
                <a:gd name="connsiteX2" fmla="*/ 284164 w 336945"/>
                <a:gd name="connsiteY2" fmla="*/ 312738 h 337198"/>
                <a:gd name="connsiteX3" fmla="*/ 285751 w 336945"/>
                <a:gd name="connsiteY3" fmla="*/ 293688 h 337198"/>
                <a:gd name="connsiteX4" fmla="*/ 287338 w 336945"/>
                <a:gd name="connsiteY4" fmla="*/ 255587 h 337198"/>
                <a:gd name="connsiteX5" fmla="*/ 269875 w 336945"/>
                <a:gd name="connsiteY5" fmla="*/ 257175 h 337198"/>
                <a:gd name="connsiteX6" fmla="*/ 295275 w 336945"/>
                <a:gd name="connsiteY6" fmla="*/ 284162 h 337198"/>
                <a:gd name="connsiteX7" fmla="*/ 315913 w 336945"/>
                <a:gd name="connsiteY7" fmla="*/ 280987 h 337198"/>
                <a:gd name="connsiteX8" fmla="*/ 147768 w 336945"/>
                <a:gd name="connsiteY8" fmla="*/ 107950 h 337198"/>
                <a:gd name="connsiteX9" fmla="*/ 107950 w 336945"/>
                <a:gd name="connsiteY9" fmla="*/ 149095 h 337198"/>
                <a:gd name="connsiteX10" fmla="*/ 147768 w 336945"/>
                <a:gd name="connsiteY10" fmla="*/ 188913 h 337198"/>
                <a:gd name="connsiteX11" fmla="*/ 172986 w 336945"/>
                <a:gd name="connsiteY11" fmla="*/ 180949 h 337198"/>
                <a:gd name="connsiteX12" fmla="*/ 153077 w 336945"/>
                <a:gd name="connsiteY12" fmla="*/ 162368 h 337198"/>
                <a:gd name="connsiteX13" fmla="*/ 153077 w 336945"/>
                <a:gd name="connsiteY13" fmla="*/ 151749 h 337198"/>
                <a:gd name="connsiteX14" fmla="*/ 163695 w 336945"/>
                <a:gd name="connsiteY14" fmla="*/ 151749 h 337198"/>
                <a:gd name="connsiteX15" fmla="*/ 182277 w 336945"/>
                <a:gd name="connsiteY15" fmla="*/ 170331 h 337198"/>
                <a:gd name="connsiteX16" fmla="*/ 188913 w 336945"/>
                <a:gd name="connsiteY16" fmla="*/ 149095 h 337198"/>
                <a:gd name="connsiteX17" fmla="*/ 147768 w 336945"/>
                <a:gd name="connsiteY17" fmla="*/ 107950 h 337198"/>
                <a:gd name="connsiteX18" fmla="*/ 147771 w 336945"/>
                <a:gd name="connsiteY18" fmla="*/ 61912 h 337198"/>
                <a:gd name="connsiteX19" fmla="*/ 61913 w 336945"/>
                <a:gd name="connsiteY19" fmla="*/ 149091 h 337198"/>
                <a:gd name="connsiteX20" fmla="*/ 147771 w 336945"/>
                <a:gd name="connsiteY20" fmla="*/ 234950 h 337198"/>
                <a:gd name="connsiteX21" fmla="*/ 204570 w 336945"/>
                <a:gd name="connsiteY21" fmla="*/ 213815 h 337198"/>
                <a:gd name="connsiteX22" fmla="*/ 182115 w 336945"/>
                <a:gd name="connsiteY22" fmla="*/ 191360 h 337198"/>
                <a:gd name="connsiteX23" fmla="*/ 147771 w 336945"/>
                <a:gd name="connsiteY23" fmla="*/ 203248 h 337198"/>
                <a:gd name="connsiteX24" fmla="*/ 93615 w 336945"/>
                <a:gd name="connsiteY24" fmla="*/ 149091 h 337198"/>
                <a:gd name="connsiteX25" fmla="*/ 147771 w 336945"/>
                <a:gd name="connsiteY25" fmla="*/ 94934 h 337198"/>
                <a:gd name="connsiteX26" fmla="*/ 203249 w 336945"/>
                <a:gd name="connsiteY26" fmla="*/ 149091 h 337198"/>
                <a:gd name="connsiteX27" fmla="*/ 191361 w 336945"/>
                <a:gd name="connsiteY27" fmla="*/ 180793 h 337198"/>
                <a:gd name="connsiteX28" fmla="*/ 215137 w 336945"/>
                <a:gd name="connsiteY28" fmla="*/ 204569 h 337198"/>
                <a:gd name="connsiteX29" fmla="*/ 234951 w 336945"/>
                <a:gd name="connsiteY29" fmla="*/ 149091 h 337198"/>
                <a:gd name="connsiteX30" fmla="*/ 147771 w 336945"/>
                <a:gd name="connsiteY30" fmla="*/ 61912 h 337198"/>
                <a:gd name="connsiteX31" fmla="*/ 147771 w 336945"/>
                <a:gd name="connsiteY31" fmla="*/ 14287 h 337198"/>
                <a:gd name="connsiteX32" fmla="*/ 14288 w 336945"/>
                <a:gd name="connsiteY32" fmla="*/ 148294 h 337198"/>
                <a:gd name="connsiteX33" fmla="*/ 147771 w 336945"/>
                <a:gd name="connsiteY33" fmla="*/ 280987 h 337198"/>
                <a:gd name="connsiteX34" fmla="*/ 238963 w 336945"/>
                <a:gd name="connsiteY34" fmla="*/ 246828 h 337198"/>
                <a:gd name="connsiteX35" fmla="*/ 215174 w 336945"/>
                <a:gd name="connsiteY35" fmla="*/ 223180 h 337198"/>
                <a:gd name="connsiteX36" fmla="*/ 147771 w 336945"/>
                <a:gd name="connsiteY36" fmla="*/ 248142 h 337198"/>
                <a:gd name="connsiteX37" fmla="*/ 47328 w 336945"/>
                <a:gd name="connsiteY37" fmla="*/ 146980 h 337198"/>
                <a:gd name="connsiteX38" fmla="*/ 149093 w 336945"/>
                <a:gd name="connsiteY38" fmla="*/ 47132 h 337198"/>
                <a:gd name="connsiteX39" fmla="*/ 249536 w 336945"/>
                <a:gd name="connsiteY39" fmla="*/ 146980 h 337198"/>
                <a:gd name="connsiteX40" fmla="*/ 224425 w 336945"/>
                <a:gd name="connsiteY40" fmla="*/ 212670 h 337198"/>
                <a:gd name="connsiteX41" fmla="*/ 249536 w 336945"/>
                <a:gd name="connsiteY41" fmla="*/ 236318 h 337198"/>
                <a:gd name="connsiteX42" fmla="*/ 282576 w 336945"/>
                <a:gd name="connsiteY42" fmla="*/ 148294 h 337198"/>
                <a:gd name="connsiteX43" fmla="*/ 147771 w 336945"/>
                <a:gd name="connsiteY43" fmla="*/ 14287 h 337198"/>
                <a:gd name="connsiteX44" fmla="*/ 148794 w 336945"/>
                <a:gd name="connsiteY44" fmla="*/ 0 h 337198"/>
                <a:gd name="connsiteX45" fmla="*/ 296272 w 336945"/>
                <a:gd name="connsiteY45" fmla="*/ 147477 h 337198"/>
                <a:gd name="connsiteX46" fmla="*/ 259402 w 336945"/>
                <a:gd name="connsiteY46" fmla="*/ 244918 h 337198"/>
                <a:gd name="connsiteX47" fmla="*/ 289688 w 336945"/>
                <a:gd name="connsiteY47" fmla="*/ 240967 h 337198"/>
                <a:gd name="connsiteX48" fmla="*/ 294955 w 336945"/>
                <a:gd name="connsiteY48" fmla="*/ 243601 h 337198"/>
                <a:gd name="connsiteX49" fmla="*/ 334458 w 336945"/>
                <a:gd name="connsiteY49" fmla="*/ 283104 h 337198"/>
                <a:gd name="connsiteX50" fmla="*/ 330508 w 336945"/>
                <a:gd name="connsiteY50" fmla="*/ 294955 h 337198"/>
                <a:gd name="connsiteX51" fmla="*/ 298905 w 336945"/>
                <a:gd name="connsiteY51" fmla="*/ 297589 h 337198"/>
                <a:gd name="connsiteX52" fmla="*/ 294955 w 336945"/>
                <a:gd name="connsiteY52" fmla="*/ 329191 h 337198"/>
                <a:gd name="connsiteX53" fmla="*/ 283104 w 336945"/>
                <a:gd name="connsiteY53" fmla="*/ 334458 h 337198"/>
                <a:gd name="connsiteX54" fmla="*/ 243601 w 336945"/>
                <a:gd name="connsiteY54" fmla="*/ 294955 h 337198"/>
                <a:gd name="connsiteX55" fmla="*/ 240968 w 336945"/>
                <a:gd name="connsiteY55" fmla="*/ 289688 h 337198"/>
                <a:gd name="connsiteX56" fmla="*/ 244918 w 336945"/>
                <a:gd name="connsiteY56" fmla="*/ 259403 h 337198"/>
                <a:gd name="connsiteX57" fmla="*/ 147477 w 336945"/>
                <a:gd name="connsiteY57" fmla="*/ 296272 h 337198"/>
                <a:gd name="connsiteX58" fmla="*/ 0 w 336945"/>
                <a:gd name="connsiteY58" fmla="*/ 148794 h 337198"/>
                <a:gd name="connsiteX59" fmla="*/ 148794 w 336945"/>
                <a:gd name="connsiteY59" fmla="*/ 0 h 33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36945" h="337198">
                  <a:moveTo>
                    <a:pt x="258763" y="266700"/>
                  </a:moveTo>
                  <a:lnTo>
                    <a:pt x="255588" y="287338"/>
                  </a:lnTo>
                  <a:lnTo>
                    <a:pt x="284164" y="312738"/>
                  </a:lnTo>
                  <a:lnTo>
                    <a:pt x="285751" y="293688"/>
                  </a:lnTo>
                  <a:close/>
                  <a:moveTo>
                    <a:pt x="287338" y="255587"/>
                  </a:moveTo>
                  <a:lnTo>
                    <a:pt x="269875" y="257175"/>
                  </a:lnTo>
                  <a:lnTo>
                    <a:pt x="295275" y="284162"/>
                  </a:lnTo>
                  <a:lnTo>
                    <a:pt x="315913" y="280987"/>
                  </a:lnTo>
                  <a:close/>
                  <a:moveTo>
                    <a:pt x="147768" y="107950"/>
                  </a:moveTo>
                  <a:cubicBezTo>
                    <a:pt x="126532" y="107950"/>
                    <a:pt x="107950" y="126531"/>
                    <a:pt x="107950" y="149095"/>
                  </a:cubicBezTo>
                  <a:cubicBezTo>
                    <a:pt x="107950" y="170331"/>
                    <a:pt x="126532" y="188913"/>
                    <a:pt x="147768" y="188913"/>
                  </a:cubicBezTo>
                  <a:cubicBezTo>
                    <a:pt x="157059" y="188913"/>
                    <a:pt x="165022" y="186258"/>
                    <a:pt x="172986" y="180949"/>
                  </a:cubicBezTo>
                  <a:cubicBezTo>
                    <a:pt x="172986" y="180949"/>
                    <a:pt x="172986" y="180949"/>
                    <a:pt x="153077" y="162368"/>
                  </a:cubicBezTo>
                  <a:cubicBezTo>
                    <a:pt x="150422" y="159713"/>
                    <a:pt x="150422" y="154404"/>
                    <a:pt x="153077" y="151749"/>
                  </a:cubicBezTo>
                  <a:cubicBezTo>
                    <a:pt x="155731" y="149095"/>
                    <a:pt x="161040" y="149095"/>
                    <a:pt x="163695" y="151749"/>
                  </a:cubicBezTo>
                  <a:lnTo>
                    <a:pt x="182277" y="170331"/>
                  </a:lnTo>
                  <a:cubicBezTo>
                    <a:pt x="186258" y="163695"/>
                    <a:pt x="188913" y="157058"/>
                    <a:pt x="188913" y="149095"/>
                  </a:cubicBezTo>
                  <a:cubicBezTo>
                    <a:pt x="188913" y="126531"/>
                    <a:pt x="170331" y="107950"/>
                    <a:pt x="147768" y="107950"/>
                  </a:cubicBezTo>
                  <a:close/>
                  <a:moveTo>
                    <a:pt x="147771" y="61912"/>
                  </a:moveTo>
                  <a:cubicBezTo>
                    <a:pt x="100219" y="61912"/>
                    <a:pt x="61913" y="101539"/>
                    <a:pt x="61913" y="149091"/>
                  </a:cubicBezTo>
                  <a:cubicBezTo>
                    <a:pt x="61913" y="196644"/>
                    <a:pt x="100219" y="234950"/>
                    <a:pt x="147771" y="234950"/>
                  </a:cubicBezTo>
                  <a:cubicBezTo>
                    <a:pt x="170227" y="234950"/>
                    <a:pt x="190040" y="227024"/>
                    <a:pt x="204570" y="213815"/>
                  </a:cubicBezTo>
                  <a:cubicBezTo>
                    <a:pt x="204570" y="213815"/>
                    <a:pt x="204570" y="213815"/>
                    <a:pt x="182115" y="191360"/>
                  </a:cubicBezTo>
                  <a:cubicBezTo>
                    <a:pt x="172869" y="197965"/>
                    <a:pt x="160980" y="203248"/>
                    <a:pt x="147771" y="203248"/>
                  </a:cubicBezTo>
                  <a:cubicBezTo>
                    <a:pt x="118712" y="203248"/>
                    <a:pt x="93615" y="178151"/>
                    <a:pt x="93615" y="149091"/>
                  </a:cubicBezTo>
                  <a:cubicBezTo>
                    <a:pt x="93615" y="118710"/>
                    <a:pt x="118712" y="94934"/>
                    <a:pt x="147771" y="94934"/>
                  </a:cubicBezTo>
                  <a:cubicBezTo>
                    <a:pt x="178152" y="94934"/>
                    <a:pt x="203249" y="118710"/>
                    <a:pt x="203249" y="149091"/>
                  </a:cubicBezTo>
                  <a:cubicBezTo>
                    <a:pt x="203249" y="160979"/>
                    <a:pt x="199287" y="171547"/>
                    <a:pt x="191361" y="180793"/>
                  </a:cubicBezTo>
                  <a:lnTo>
                    <a:pt x="215137" y="204569"/>
                  </a:lnTo>
                  <a:cubicBezTo>
                    <a:pt x="228346" y="188718"/>
                    <a:pt x="234951" y="170226"/>
                    <a:pt x="234951" y="149091"/>
                  </a:cubicBezTo>
                  <a:cubicBezTo>
                    <a:pt x="234951" y="101539"/>
                    <a:pt x="195324" y="61912"/>
                    <a:pt x="147771" y="61912"/>
                  </a:cubicBezTo>
                  <a:close/>
                  <a:moveTo>
                    <a:pt x="147771" y="14287"/>
                  </a:moveTo>
                  <a:cubicBezTo>
                    <a:pt x="75082" y="14287"/>
                    <a:pt x="14288" y="73407"/>
                    <a:pt x="14288" y="148294"/>
                  </a:cubicBezTo>
                  <a:cubicBezTo>
                    <a:pt x="14288" y="221866"/>
                    <a:pt x="75082" y="280987"/>
                    <a:pt x="147771" y="280987"/>
                  </a:cubicBezTo>
                  <a:cubicBezTo>
                    <a:pt x="183455" y="280987"/>
                    <a:pt x="215174" y="267849"/>
                    <a:pt x="238963" y="246828"/>
                  </a:cubicBezTo>
                  <a:cubicBezTo>
                    <a:pt x="238963" y="246828"/>
                    <a:pt x="238963" y="246828"/>
                    <a:pt x="215174" y="223180"/>
                  </a:cubicBezTo>
                  <a:cubicBezTo>
                    <a:pt x="196671" y="237632"/>
                    <a:pt x="174203" y="248142"/>
                    <a:pt x="147771" y="248142"/>
                  </a:cubicBezTo>
                  <a:cubicBezTo>
                    <a:pt x="93585" y="248142"/>
                    <a:pt x="47328" y="202159"/>
                    <a:pt x="47328" y="146980"/>
                  </a:cubicBezTo>
                  <a:cubicBezTo>
                    <a:pt x="47328" y="91801"/>
                    <a:pt x="93585" y="47132"/>
                    <a:pt x="149093" y="47132"/>
                  </a:cubicBezTo>
                  <a:cubicBezTo>
                    <a:pt x="203279" y="47132"/>
                    <a:pt x="249536" y="91801"/>
                    <a:pt x="249536" y="146980"/>
                  </a:cubicBezTo>
                  <a:cubicBezTo>
                    <a:pt x="249536" y="171942"/>
                    <a:pt x="240284" y="194276"/>
                    <a:pt x="224425" y="212670"/>
                  </a:cubicBezTo>
                  <a:cubicBezTo>
                    <a:pt x="224425" y="212670"/>
                    <a:pt x="224425" y="212670"/>
                    <a:pt x="249536" y="236318"/>
                  </a:cubicBezTo>
                  <a:cubicBezTo>
                    <a:pt x="269360" y="212670"/>
                    <a:pt x="282576" y="181138"/>
                    <a:pt x="282576" y="148294"/>
                  </a:cubicBezTo>
                  <a:cubicBezTo>
                    <a:pt x="282576" y="73407"/>
                    <a:pt x="221782" y="14287"/>
                    <a:pt x="147771" y="14287"/>
                  </a:cubicBezTo>
                  <a:close/>
                  <a:moveTo>
                    <a:pt x="148794" y="0"/>
                  </a:moveTo>
                  <a:cubicBezTo>
                    <a:pt x="229117" y="0"/>
                    <a:pt x="296272" y="65838"/>
                    <a:pt x="296272" y="147477"/>
                  </a:cubicBezTo>
                  <a:cubicBezTo>
                    <a:pt x="296272" y="184347"/>
                    <a:pt x="281787" y="218583"/>
                    <a:pt x="259402" y="244918"/>
                  </a:cubicBezTo>
                  <a:cubicBezTo>
                    <a:pt x="259402" y="244918"/>
                    <a:pt x="259402" y="244918"/>
                    <a:pt x="289688" y="240967"/>
                  </a:cubicBezTo>
                  <a:cubicBezTo>
                    <a:pt x="292322" y="240967"/>
                    <a:pt x="293638" y="242284"/>
                    <a:pt x="294955" y="243601"/>
                  </a:cubicBezTo>
                  <a:cubicBezTo>
                    <a:pt x="294955" y="243601"/>
                    <a:pt x="294955" y="243601"/>
                    <a:pt x="334458" y="283104"/>
                  </a:cubicBezTo>
                  <a:cubicBezTo>
                    <a:pt x="339725" y="287055"/>
                    <a:pt x="335775" y="293639"/>
                    <a:pt x="330508" y="294955"/>
                  </a:cubicBezTo>
                  <a:cubicBezTo>
                    <a:pt x="330508" y="294955"/>
                    <a:pt x="330508" y="294955"/>
                    <a:pt x="298905" y="297589"/>
                  </a:cubicBezTo>
                  <a:cubicBezTo>
                    <a:pt x="298905" y="297589"/>
                    <a:pt x="298905" y="297589"/>
                    <a:pt x="294955" y="329191"/>
                  </a:cubicBezTo>
                  <a:cubicBezTo>
                    <a:pt x="293638" y="337092"/>
                    <a:pt x="287055" y="339725"/>
                    <a:pt x="283104" y="334458"/>
                  </a:cubicBezTo>
                  <a:cubicBezTo>
                    <a:pt x="283104" y="334458"/>
                    <a:pt x="283104" y="334458"/>
                    <a:pt x="243601" y="294955"/>
                  </a:cubicBezTo>
                  <a:cubicBezTo>
                    <a:pt x="242284" y="293639"/>
                    <a:pt x="240968" y="291005"/>
                    <a:pt x="240968" y="289688"/>
                  </a:cubicBezTo>
                  <a:cubicBezTo>
                    <a:pt x="240968" y="289688"/>
                    <a:pt x="240968" y="289688"/>
                    <a:pt x="244918" y="259403"/>
                  </a:cubicBezTo>
                  <a:cubicBezTo>
                    <a:pt x="218583" y="281788"/>
                    <a:pt x="184347" y="296272"/>
                    <a:pt x="147477" y="296272"/>
                  </a:cubicBezTo>
                  <a:cubicBezTo>
                    <a:pt x="67155" y="296272"/>
                    <a:pt x="0" y="229117"/>
                    <a:pt x="0" y="148794"/>
                  </a:cubicBezTo>
                  <a:cubicBezTo>
                    <a:pt x="0" y="67155"/>
                    <a:pt x="67155" y="0"/>
                    <a:pt x="148794" y="0"/>
                  </a:cubicBezTo>
                  <a:close/>
                </a:path>
              </a:pathLst>
            </a:custGeom>
            <a:solidFill>
              <a:schemeClr val="bg1"/>
            </a:solidFill>
            <a:ln w="25400" cap="flat">
              <a:solidFill>
                <a:schemeClr val="bg1">
                  <a:alpha val="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 sz="18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08427" y="3060212"/>
            <a:ext cx="3935011" cy="1747077"/>
            <a:chOff x="935401" y="1633222"/>
            <a:chExt cx="3339782" cy="1747077"/>
          </a:xfrm>
        </p:grpSpPr>
        <p:sp>
          <p:nvSpPr>
            <p:cNvPr id="9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2935845" cy="115390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 前端开发与网页设计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latin typeface=".SF NS"/>
                </a:rPr>
                <a:t> 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数据库设计与建立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latin typeface=".SF NS"/>
                </a:rPr>
                <a:t> </a:t>
              </a:r>
              <a:r>
                <a:rPr lang="en" altLang="zh-CN" sz="1600" dirty="0">
                  <a:solidFill>
                    <a:srgbClr val="0E0E0E"/>
                  </a:solidFill>
                  <a:effectLst/>
                  <a:latin typeface=".SF NS"/>
                </a:rPr>
                <a:t>Django</a:t>
              </a:r>
              <a:r>
                <a:rPr lang="zh-CN" altLang="en" sz="1600" dirty="0">
                  <a:solidFill>
                    <a:srgbClr val="0E0E0E"/>
                  </a:solidFill>
                  <a:effectLst/>
                  <a:latin typeface=".SF NS"/>
                </a:rPr>
                <a:t>框架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下的后端开发</a:t>
              </a:r>
              <a:endParaRPr lang="en-US" altLang="zh-CN" sz="1600" dirty="0">
                <a:solidFill>
                  <a:srgbClr val="0E0E0E"/>
                </a:solidFill>
                <a:effectLst/>
                <a:latin typeface=".SF NS"/>
              </a:endParaRPr>
            </a:p>
            <a:p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latin typeface=".SF NS"/>
                </a:rPr>
                <a:t> 各板块联调和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文档整合</a:t>
              </a:r>
            </a:p>
            <a:p>
              <a:pPr>
                <a:lnSpc>
                  <a:spcPct val="120000"/>
                </a:lnSpc>
              </a:pP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sym typeface="思源黑体 Medium" panose="020B0600000000000000" pitchFamily="34" charset="-122"/>
              </a:endParaRPr>
            </a:p>
          </p:txBody>
        </p:sp>
        <p:sp>
          <p:nvSpPr>
            <p:cNvPr id="11" name="iṩļïḓè"/>
            <p:cNvSpPr txBox="1"/>
            <p:nvPr/>
          </p:nvSpPr>
          <p:spPr bwMode="auto">
            <a:xfrm>
              <a:off x="935401" y="1633222"/>
              <a:ext cx="3339782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何锦诚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 Jincheng He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19175" y="4814691"/>
            <a:ext cx="4110849" cy="1755862"/>
            <a:chOff x="935401" y="1633222"/>
            <a:chExt cx="3489022" cy="1755862"/>
          </a:xfrm>
        </p:grpSpPr>
        <p:sp>
          <p:nvSpPr>
            <p:cNvPr id="13" name="Synergistically utilize technically sound portals with frictionless chains. Dramatically customize…"/>
            <p:cNvSpPr txBox="1"/>
            <p:nvPr/>
          </p:nvSpPr>
          <p:spPr>
            <a:xfrm>
              <a:off x="1109522" y="2226393"/>
              <a:ext cx="3314901" cy="116269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 编写爬虫程序，自动化爬取豆瓣音乐数据，包括音乐人、专辑、用户评分等信息。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rgbClr val="0E0E0E"/>
                  </a:solidFill>
                  <a:effectLst/>
                  <a:latin typeface=".SF NS"/>
                </a:rPr>
                <a:t>•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 进行 </a:t>
              </a:r>
              <a:r>
                <a:rPr lang="en" altLang="zh-CN" sz="1600" dirty="0">
                  <a:solidFill>
                    <a:srgbClr val="0E0E0E"/>
                  </a:solidFill>
                  <a:effectLst/>
                  <a:latin typeface=".SF NS"/>
                </a:rPr>
                <a:t>MySQL </a:t>
              </a:r>
              <a:r>
                <a:rPr lang="zh-CN" altLang="en-US" sz="1600" dirty="0">
                  <a:solidFill>
                    <a:srgbClr val="0E0E0E"/>
                  </a:solidFill>
                  <a:effectLst/>
                  <a:latin typeface=".SF NS"/>
                </a:rPr>
                <a:t>数据库的维护，定期更新和管理数据，保障系统的稳定运行。</a:t>
              </a:r>
            </a:p>
          </p:txBody>
        </p:sp>
        <p:sp>
          <p:nvSpPr>
            <p:cNvPr id="15" name="iṩļïḓè"/>
            <p:cNvSpPr txBox="1"/>
            <p:nvPr/>
          </p:nvSpPr>
          <p:spPr bwMode="auto">
            <a:xfrm>
              <a:off x="935401" y="1633222"/>
              <a:ext cx="3489008" cy="505824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吴锦承</a:t>
              </a:r>
              <a:r>
                <a: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sym typeface="思源黑体" panose="020B0500000000000000" pitchFamily="34" charset="-122"/>
                </a:rPr>
                <a:t> Jincheng Wu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7A1A9A3-32D3-B9BD-BB19-D737919F2887}"/>
              </a:ext>
            </a:extLst>
          </p:cNvPr>
          <p:cNvSpPr txBox="1"/>
          <p:nvPr/>
        </p:nvSpPr>
        <p:spPr>
          <a:xfrm>
            <a:off x="1120112" y="193980"/>
            <a:ext cx="763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成员分工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DIVISION OF LABOR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146A75-4C20-CBA6-1A3C-A0FA681869B2}"/>
              </a:ext>
            </a:extLst>
          </p:cNvPr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A9A7014-ACF1-97BF-0A88-62030893B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/>
          <a:stretch/>
        </p:blipFill>
        <p:spPr>
          <a:xfrm>
            <a:off x="497512" y="1361080"/>
            <a:ext cx="5772573" cy="501620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0"/>
              </a:srgbClr>
            </a:outerShdw>
            <a:reflection stA="49102" endPos="21909" dir="5400000" sy="-100000" algn="bl" rotWithShape="0"/>
            <a:softEdge rad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8" y="2557517"/>
            <a:ext cx="68166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Technique Methods and Process</a:t>
            </a:r>
            <a:endParaRPr lang="zh-CN" altLang="en-US" sz="3200" dirty="0">
              <a:solidFill>
                <a:schemeClr val="bg1"/>
              </a:solidFill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96913" y="2500940"/>
            <a:ext cx="2078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1003760" y="1335224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365615" y="2812154"/>
            <a:ext cx="1739390" cy="1678530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6" name="!!图片"/>
          <p:cNvSpPr/>
          <p:nvPr/>
        </p:nvSpPr>
        <p:spPr>
          <a:xfrm>
            <a:off x="5527243" y="2966153"/>
            <a:ext cx="1391808" cy="1370530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1882948" y="2812152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019489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279371" y="3613197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7151036" y="3729895"/>
            <a:ext cx="1953098" cy="18568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3347928" y="3701485"/>
            <a:ext cx="2079202" cy="9811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8605332" y="2850739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085440" y="2966160"/>
            <a:ext cx="1373740" cy="137051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802507" y="3004741"/>
            <a:ext cx="1373740" cy="137051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371600" y="4715724"/>
            <a:ext cx="2805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爬虫与数据收集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872152" y="4715724"/>
            <a:ext cx="280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算法设计与应用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138602" y="4715724"/>
            <a:ext cx="3064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前后端搭建与联调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A9DAC5-3092-DBB4-48CD-9BFCE11D21A9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技术方法与流程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90204" pitchFamily="34" charset="0"/>
                <a:ea typeface="阿里妈妈数黑体" pitchFamily="2" charset="-122"/>
                <a:cs typeface="Arial" panose="020B0604020202090204" pitchFamily="34" charset="0"/>
              </a:rPr>
              <a:t>TECHNIQUE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90204" pitchFamily="34" charset="0"/>
              <a:ea typeface="阿里妈妈数黑体" pitchFamily="2" charset="-122"/>
              <a:cs typeface="Arial" panose="020B060402020209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3A8C6C-A810-81D8-3421-B65E2BC02A8F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MyM2FlMjAyZGVmMTc1NjRlYTM1N2E0M2ZkZGNmZ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1302</Words>
  <Application>Microsoft Macintosh PowerPoint</Application>
  <PresentationFormat>宽屏</PresentationFormat>
  <Paragraphs>152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.SF NS</vt:lpstr>
      <vt:lpstr>阿里妈妈数黑体</vt:lpstr>
      <vt:lpstr>等线</vt:lpstr>
      <vt:lpstr>等线 Light</vt:lpstr>
      <vt:lpstr>华文中宋</vt:lpstr>
      <vt:lpstr>思源黑体</vt:lpstr>
      <vt:lpstr>思源黑体 CN Regular</vt:lpstr>
      <vt:lpstr>思源黑体 Light</vt:lpstr>
      <vt:lpstr>Microsoft YaHei</vt:lpstr>
      <vt:lpstr>Microsoft YaHei</vt:lpstr>
      <vt:lpstr>Arial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萌 张</dc:creator>
  <cp:lastModifiedBy>锦诚 何</cp:lastModifiedBy>
  <cp:revision>9</cp:revision>
  <dcterms:created xsi:type="dcterms:W3CDTF">2024-09-12T08:18:13Z</dcterms:created>
  <dcterms:modified xsi:type="dcterms:W3CDTF">2024-09-13T08:31:06Z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1186F98B5FF763A4C5A3E266D7C5BBB8_43</vt:lpwstr>
  </property>
  <property fmtid="{D5CDD505-2E9C-101B-9397-08002B2CF9AE}" pid="3" name="KSOProductBuildVer">
    <vt:lpwstr>2052-6.10.1.8873</vt:lpwstr>
  </property>
</Properties>
</file>